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2"/>
  </p:notesMasterIdLst>
  <p:sldIdLst>
    <p:sldId id="290" r:id="rId2"/>
    <p:sldId id="312" r:id="rId3"/>
    <p:sldId id="313" r:id="rId4"/>
    <p:sldId id="348" r:id="rId5"/>
    <p:sldId id="336" r:id="rId6"/>
    <p:sldId id="387" r:id="rId7"/>
    <p:sldId id="335" r:id="rId8"/>
    <p:sldId id="311" r:id="rId9"/>
    <p:sldId id="386" r:id="rId10"/>
    <p:sldId id="383" r:id="rId1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14"/>
    <p:restoredTop sz="94643"/>
  </p:normalViewPr>
  <p:slideViewPr>
    <p:cSldViewPr snapToGrid="0" snapToObjects="1" showGuides="1">
      <p:cViewPr varScale="1">
        <p:scale>
          <a:sx n="83" d="100"/>
          <a:sy n="83" d="100"/>
        </p:scale>
        <p:origin x="-7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9DEA-44D2-BA4A-AFED-CBB71C3E54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18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722910" y="899120"/>
            <a:ext cx="3129154" cy="2794819"/>
          </a:xfrm>
          <a:custGeom>
            <a:avLst/>
            <a:gdLst>
              <a:gd name="connsiteX0" fmla="*/ 0 w 2112400"/>
              <a:gd name="connsiteY0" fmla="*/ 0 h 2040482"/>
              <a:gd name="connsiteX1" fmla="*/ 2112400 w 2112400"/>
              <a:gd name="connsiteY1" fmla="*/ 0 h 2040482"/>
              <a:gd name="connsiteX2" fmla="*/ 2112400 w 2112400"/>
              <a:gd name="connsiteY2" fmla="*/ 2040482 h 2040482"/>
              <a:gd name="connsiteX3" fmla="*/ 0 w 2112400"/>
              <a:gd name="connsiteY3" fmla="*/ 2040482 h 2040482"/>
              <a:gd name="connsiteX4" fmla="*/ 0 w 2112400"/>
              <a:gd name="connsiteY4" fmla="*/ 0 h 2040482"/>
              <a:gd name="connsiteX0" fmla="*/ 0 w 2231272"/>
              <a:gd name="connsiteY0" fmla="*/ 0 h 2369666"/>
              <a:gd name="connsiteX1" fmla="*/ 2231272 w 2231272"/>
              <a:gd name="connsiteY1" fmla="*/ 329184 h 2369666"/>
              <a:gd name="connsiteX2" fmla="*/ 2231272 w 2231272"/>
              <a:gd name="connsiteY2" fmla="*/ 2369666 h 2369666"/>
              <a:gd name="connsiteX3" fmla="*/ 118872 w 2231272"/>
              <a:gd name="connsiteY3" fmla="*/ 2369666 h 2369666"/>
              <a:gd name="connsiteX4" fmla="*/ 0 w 2231272"/>
              <a:gd name="connsiteY4" fmla="*/ 0 h 2369666"/>
              <a:gd name="connsiteX0" fmla="*/ 0 w 2331856"/>
              <a:gd name="connsiteY0" fmla="*/ 0 h 2369666"/>
              <a:gd name="connsiteX1" fmla="*/ 2331856 w 2331856"/>
              <a:gd name="connsiteY1" fmla="*/ 82296 h 2369666"/>
              <a:gd name="connsiteX2" fmla="*/ 2231272 w 2331856"/>
              <a:gd name="connsiteY2" fmla="*/ 2369666 h 2369666"/>
              <a:gd name="connsiteX3" fmla="*/ 118872 w 2331856"/>
              <a:gd name="connsiteY3" fmla="*/ 2369666 h 2369666"/>
              <a:gd name="connsiteX4" fmla="*/ 0 w 2331856"/>
              <a:gd name="connsiteY4" fmla="*/ 0 h 2369666"/>
              <a:gd name="connsiteX0" fmla="*/ 0 w 2331856"/>
              <a:gd name="connsiteY0" fmla="*/ 0 h 2625698"/>
              <a:gd name="connsiteX1" fmla="*/ 2331856 w 2331856"/>
              <a:gd name="connsiteY1" fmla="*/ 82296 h 2625698"/>
              <a:gd name="connsiteX2" fmla="*/ 2025532 w 2331856"/>
              <a:gd name="connsiteY2" fmla="*/ 2625698 h 2625698"/>
              <a:gd name="connsiteX3" fmla="*/ 118872 w 2331856"/>
              <a:gd name="connsiteY3" fmla="*/ 2369666 h 2625698"/>
              <a:gd name="connsiteX4" fmla="*/ 0 w 2331856"/>
              <a:gd name="connsiteY4" fmla="*/ 0 h 2625698"/>
              <a:gd name="connsiteX0" fmla="*/ 0 w 2331856"/>
              <a:gd name="connsiteY0" fmla="*/ 0 h 2758286"/>
              <a:gd name="connsiteX1" fmla="*/ 2331856 w 2331856"/>
              <a:gd name="connsiteY1" fmla="*/ 82296 h 2758286"/>
              <a:gd name="connsiteX2" fmla="*/ 2025532 w 2331856"/>
              <a:gd name="connsiteY2" fmla="*/ 2625698 h 2758286"/>
              <a:gd name="connsiteX3" fmla="*/ 566928 w 2331856"/>
              <a:gd name="connsiteY3" fmla="*/ 2758286 h 2758286"/>
              <a:gd name="connsiteX4" fmla="*/ 0 w 2331856"/>
              <a:gd name="connsiteY4" fmla="*/ 0 h 2758286"/>
              <a:gd name="connsiteX0" fmla="*/ 0 w 2341000"/>
              <a:gd name="connsiteY0" fmla="*/ 0 h 2762858"/>
              <a:gd name="connsiteX1" fmla="*/ 2341000 w 2341000"/>
              <a:gd name="connsiteY1" fmla="*/ 86868 h 2762858"/>
              <a:gd name="connsiteX2" fmla="*/ 2034676 w 2341000"/>
              <a:gd name="connsiteY2" fmla="*/ 2630270 h 2762858"/>
              <a:gd name="connsiteX3" fmla="*/ 576072 w 2341000"/>
              <a:gd name="connsiteY3" fmla="*/ 2762858 h 2762858"/>
              <a:gd name="connsiteX4" fmla="*/ 0 w 2341000"/>
              <a:gd name="connsiteY4" fmla="*/ 0 h 2762858"/>
              <a:gd name="connsiteX0" fmla="*/ 0 w 2345572"/>
              <a:gd name="connsiteY0" fmla="*/ 0 h 2767430"/>
              <a:gd name="connsiteX1" fmla="*/ 2345572 w 2345572"/>
              <a:gd name="connsiteY1" fmla="*/ 91440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345572"/>
              <a:gd name="connsiteY0" fmla="*/ 0 h 2767430"/>
              <a:gd name="connsiteX1" fmla="*/ 2345572 w 2345572"/>
              <a:gd name="connsiteY1" fmla="*/ 86868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231272"/>
              <a:gd name="connsiteY0" fmla="*/ 0 h 2877158"/>
              <a:gd name="connsiteX1" fmla="*/ 2231272 w 2231272"/>
              <a:gd name="connsiteY1" fmla="*/ 196596 h 2877158"/>
              <a:gd name="connsiteX2" fmla="*/ 1924948 w 2231272"/>
              <a:gd name="connsiteY2" fmla="*/ 2744570 h 2877158"/>
              <a:gd name="connsiteX3" fmla="*/ 466344 w 2231272"/>
              <a:gd name="connsiteY3" fmla="*/ 2877158 h 2877158"/>
              <a:gd name="connsiteX4" fmla="*/ 0 w 2231272"/>
              <a:gd name="connsiteY4" fmla="*/ 0 h 2877158"/>
              <a:gd name="connsiteX0" fmla="*/ 562356 w 2793628"/>
              <a:gd name="connsiteY0" fmla="*/ 0 h 2744570"/>
              <a:gd name="connsiteX1" fmla="*/ 2793628 w 2793628"/>
              <a:gd name="connsiteY1" fmla="*/ 196596 h 2744570"/>
              <a:gd name="connsiteX2" fmla="*/ 2487304 w 2793628"/>
              <a:gd name="connsiteY2" fmla="*/ 2744570 h 2744570"/>
              <a:gd name="connsiteX3" fmla="*/ 0 w 2793628"/>
              <a:gd name="connsiteY3" fmla="*/ 2392526 h 2744570"/>
              <a:gd name="connsiteX4" fmla="*/ 562356 w 2793628"/>
              <a:gd name="connsiteY4" fmla="*/ 0 h 2744570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1778644 w 2793628"/>
              <a:gd name="connsiteY2" fmla="*/ 195818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2555884 w 2793628"/>
              <a:gd name="connsiteY2" fmla="*/ 216392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555884"/>
              <a:gd name="connsiteY0" fmla="*/ 0 h 2392526"/>
              <a:gd name="connsiteX1" fmla="*/ 2382148 w 2555884"/>
              <a:gd name="connsiteY1" fmla="*/ 59436 h 2392526"/>
              <a:gd name="connsiteX2" fmla="*/ 2555884 w 2555884"/>
              <a:gd name="connsiteY2" fmla="*/ 2163926 h 2392526"/>
              <a:gd name="connsiteX3" fmla="*/ 0 w 2555884"/>
              <a:gd name="connsiteY3" fmla="*/ 2392526 h 2392526"/>
              <a:gd name="connsiteX4" fmla="*/ 562356 w 2555884"/>
              <a:gd name="connsiteY4" fmla="*/ 0 h 2392526"/>
              <a:gd name="connsiteX0" fmla="*/ 562356 w 2555884"/>
              <a:gd name="connsiteY0" fmla="*/ 0 h 2397098"/>
              <a:gd name="connsiteX1" fmla="*/ 2382148 w 2555884"/>
              <a:gd name="connsiteY1" fmla="*/ 64008 h 2397098"/>
              <a:gd name="connsiteX2" fmla="*/ 2555884 w 2555884"/>
              <a:gd name="connsiteY2" fmla="*/ 2168498 h 2397098"/>
              <a:gd name="connsiteX3" fmla="*/ 0 w 2555884"/>
              <a:gd name="connsiteY3" fmla="*/ 2397098 h 2397098"/>
              <a:gd name="connsiteX4" fmla="*/ 562356 w 2555884"/>
              <a:gd name="connsiteY4" fmla="*/ 0 h 2397098"/>
              <a:gd name="connsiteX0" fmla="*/ 0 w 2789941"/>
              <a:gd name="connsiteY0" fmla="*/ 348947 h 2333090"/>
              <a:gd name="connsiteX1" fmla="*/ 2616205 w 2789941"/>
              <a:gd name="connsiteY1" fmla="*/ 0 h 2333090"/>
              <a:gd name="connsiteX2" fmla="*/ 2789941 w 2789941"/>
              <a:gd name="connsiteY2" fmla="*/ 2104490 h 2333090"/>
              <a:gd name="connsiteX3" fmla="*/ 234057 w 2789941"/>
              <a:gd name="connsiteY3" fmla="*/ 2333090 h 2333090"/>
              <a:gd name="connsiteX4" fmla="*/ 0 w 2789941"/>
              <a:gd name="connsiteY4" fmla="*/ 348947 h 2333090"/>
              <a:gd name="connsiteX0" fmla="*/ 0 w 2789941"/>
              <a:gd name="connsiteY0" fmla="*/ 0 h 1984143"/>
              <a:gd name="connsiteX1" fmla="*/ 1495328 w 2789941"/>
              <a:gd name="connsiteY1" fmla="*/ 388472 h 1984143"/>
              <a:gd name="connsiteX2" fmla="*/ 2789941 w 2789941"/>
              <a:gd name="connsiteY2" fmla="*/ 1755543 h 1984143"/>
              <a:gd name="connsiteX3" fmla="*/ 234057 w 2789941"/>
              <a:gd name="connsiteY3" fmla="*/ 1984143 h 1984143"/>
              <a:gd name="connsiteX4" fmla="*/ 0 w 2789941"/>
              <a:gd name="connsiteY4" fmla="*/ 0 h 1984143"/>
              <a:gd name="connsiteX0" fmla="*/ 0 w 2789941"/>
              <a:gd name="connsiteY0" fmla="*/ 0 h 1984143"/>
              <a:gd name="connsiteX1" fmla="*/ 1067625 w 2789941"/>
              <a:gd name="connsiteY1" fmla="*/ 521207 h 1984143"/>
              <a:gd name="connsiteX2" fmla="*/ 2789941 w 2789941"/>
              <a:gd name="connsiteY2" fmla="*/ 1755543 h 1984143"/>
              <a:gd name="connsiteX3" fmla="*/ 234057 w 2789941"/>
              <a:gd name="connsiteY3" fmla="*/ 1984143 h 1984143"/>
              <a:gd name="connsiteX4" fmla="*/ 0 w 2789941"/>
              <a:gd name="connsiteY4" fmla="*/ 0 h 1984143"/>
              <a:gd name="connsiteX0" fmla="*/ 0 w 2789941"/>
              <a:gd name="connsiteY0" fmla="*/ 0 h 1984143"/>
              <a:gd name="connsiteX1" fmla="*/ 1200360 w 2789941"/>
              <a:gd name="connsiteY1" fmla="*/ 329478 h 1984143"/>
              <a:gd name="connsiteX2" fmla="*/ 2789941 w 2789941"/>
              <a:gd name="connsiteY2" fmla="*/ 1755543 h 1984143"/>
              <a:gd name="connsiteX3" fmla="*/ 234057 w 2789941"/>
              <a:gd name="connsiteY3" fmla="*/ 1984143 h 1984143"/>
              <a:gd name="connsiteX4" fmla="*/ 0 w 2789941"/>
              <a:gd name="connsiteY4" fmla="*/ 0 h 1984143"/>
              <a:gd name="connsiteX0" fmla="*/ 0 w 3129154"/>
              <a:gd name="connsiteY0" fmla="*/ 1385863 h 3370006"/>
              <a:gd name="connsiteX1" fmla="*/ 1200360 w 3129154"/>
              <a:gd name="connsiteY1" fmla="*/ 1715341 h 3370006"/>
              <a:gd name="connsiteX2" fmla="*/ 3129154 w 3129154"/>
              <a:gd name="connsiteY2" fmla="*/ 0 h 3370006"/>
              <a:gd name="connsiteX3" fmla="*/ 234057 w 3129154"/>
              <a:gd name="connsiteY3" fmla="*/ 3370006 h 3370006"/>
              <a:gd name="connsiteX4" fmla="*/ 0 w 3129154"/>
              <a:gd name="connsiteY4" fmla="*/ 1385863 h 3370006"/>
              <a:gd name="connsiteX0" fmla="*/ 0 w 3129154"/>
              <a:gd name="connsiteY0" fmla="*/ 1385863 h 2794819"/>
              <a:gd name="connsiteX1" fmla="*/ 1200360 w 3129154"/>
              <a:gd name="connsiteY1" fmla="*/ 1715341 h 2794819"/>
              <a:gd name="connsiteX2" fmla="*/ 3129154 w 3129154"/>
              <a:gd name="connsiteY2" fmla="*/ 0 h 2794819"/>
              <a:gd name="connsiteX3" fmla="*/ 1369683 w 3129154"/>
              <a:gd name="connsiteY3" fmla="*/ 2794819 h 2794819"/>
              <a:gd name="connsiteX4" fmla="*/ 0 w 3129154"/>
              <a:gd name="connsiteY4" fmla="*/ 1385863 h 279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9154" h="2794819">
                <a:moveTo>
                  <a:pt x="0" y="1385863"/>
                </a:moveTo>
                <a:lnTo>
                  <a:pt x="1200360" y="1715341"/>
                </a:lnTo>
                <a:lnTo>
                  <a:pt x="3129154" y="0"/>
                </a:lnTo>
                <a:lnTo>
                  <a:pt x="1369683" y="2794819"/>
                </a:lnTo>
                <a:lnTo>
                  <a:pt x="0" y="1385863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344994" y="-147484"/>
            <a:ext cx="6916993" cy="710872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4026310" y="0"/>
            <a:ext cx="4395019" cy="696123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762000" y="0"/>
            <a:ext cx="8079659" cy="722671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383458" y="884372"/>
            <a:ext cx="12575458" cy="345165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 flipV="1">
            <a:off x="2993921" y="530943"/>
            <a:ext cx="701020" cy="7263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 flipV="1">
            <a:off x="8716061" y="6406333"/>
            <a:ext cx="701020" cy="7263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29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1915885" y="1389371"/>
            <a:ext cx="3037315" cy="3922859"/>
          </a:xfrm>
          <a:custGeom>
            <a:avLst/>
            <a:gdLst>
              <a:gd name="connsiteX0" fmla="*/ 1248355 w 3037315"/>
              <a:gd name="connsiteY0" fmla="*/ 43045 h 3922859"/>
              <a:gd name="connsiteX1" fmla="*/ 2590800 w 3037315"/>
              <a:gd name="connsiteY1" fmla="*/ 2790743 h 3922859"/>
              <a:gd name="connsiteX2" fmla="*/ 2220685 w 3037315"/>
              <a:gd name="connsiteY2" fmla="*/ 3922859 h 3922859"/>
              <a:gd name="connsiteX3" fmla="*/ 555171 w 3037315"/>
              <a:gd name="connsiteY3" fmla="*/ 3824886 h 3922859"/>
              <a:gd name="connsiteX4" fmla="*/ 0 w 3037315"/>
              <a:gd name="connsiteY4" fmla="*/ 2431515 h 3922859"/>
              <a:gd name="connsiteX5" fmla="*/ 1055914 w 3037315"/>
              <a:gd name="connsiteY5" fmla="*/ 2877830 h 3922859"/>
              <a:gd name="connsiteX6" fmla="*/ 1306403 w 3037315"/>
              <a:gd name="connsiteY6" fmla="*/ 2612572 h 3922859"/>
              <a:gd name="connsiteX7" fmla="*/ 207028 w 3037315"/>
              <a:gd name="connsiteY7" fmla="*/ 883703 h 3922859"/>
              <a:gd name="connsiteX8" fmla="*/ 2580034 w 3037315"/>
              <a:gd name="connsiteY8" fmla="*/ 0 h 3922859"/>
              <a:gd name="connsiteX9" fmla="*/ 3037315 w 3037315"/>
              <a:gd name="connsiteY9" fmla="*/ 753074 h 3922859"/>
              <a:gd name="connsiteX10" fmla="*/ 1251747 w 3037315"/>
              <a:gd name="connsiteY10" fmla="*/ 42331 h 392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7315" h="3922859">
                <a:moveTo>
                  <a:pt x="1248355" y="43045"/>
                </a:moveTo>
                <a:lnTo>
                  <a:pt x="2590800" y="2790743"/>
                </a:lnTo>
                <a:lnTo>
                  <a:pt x="2220685" y="3922859"/>
                </a:lnTo>
                <a:lnTo>
                  <a:pt x="555171" y="3824886"/>
                </a:lnTo>
                <a:lnTo>
                  <a:pt x="0" y="2431515"/>
                </a:lnTo>
                <a:lnTo>
                  <a:pt x="1055914" y="2877830"/>
                </a:lnTo>
                <a:lnTo>
                  <a:pt x="1306403" y="2612572"/>
                </a:lnTo>
                <a:lnTo>
                  <a:pt x="207028" y="883703"/>
                </a:lnTo>
                <a:close/>
                <a:moveTo>
                  <a:pt x="2580034" y="0"/>
                </a:moveTo>
                <a:lnTo>
                  <a:pt x="3037315" y="753074"/>
                </a:lnTo>
                <a:lnTo>
                  <a:pt x="1251747" y="42331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0" y="152399"/>
            <a:ext cx="12192000" cy="489065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-83127" y="-13855"/>
            <a:ext cx="5056913" cy="403293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-55420" y="1105985"/>
            <a:ext cx="12496799" cy="44810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 flipV="1">
            <a:off x="357218" y="-93174"/>
            <a:ext cx="2762118" cy="695117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 flipV="1">
            <a:off x="-96980" y="5052022"/>
            <a:ext cx="12621489" cy="739765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208777" y="639786"/>
            <a:ext cx="1194987" cy="4824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072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96796" y="1731818"/>
            <a:ext cx="4020331" cy="3412065"/>
          </a:xfrm>
          <a:custGeom>
            <a:avLst/>
            <a:gdLst>
              <a:gd name="connsiteX0" fmla="*/ 0 w 2112400"/>
              <a:gd name="connsiteY0" fmla="*/ 0 h 2040482"/>
              <a:gd name="connsiteX1" fmla="*/ 2112400 w 2112400"/>
              <a:gd name="connsiteY1" fmla="*/ 0 h 2040482"/>
              <a:gd name="connsiteX2" fmla="*/ 2112400 w 2112400"/>
              <a:gd name="connsiteY2" fmla="*/ 2040482 h 2040482"/>
              <a:gd name="connsiteX3" fmla="*/ 0 w 2112400"/>
              <a:gd name="connsiteY3" fmla="*/ 2040482 h 2040482"/>
              <a:gd name="connsiteX4" fmla="*/ 0 w 2112400"/>
              <a:gd name="connsiteY4" fmla="*/ 0 h 2040482"/>
              <a:gd name="connsiteX0" fmla="*/ 0 w 2231272"/>
              <a:gd name="connsiteY0" fmla="*/ 0 h 2369666"/>
              <a:gd name="connsiteX1" fmla="*/ 2231272 w 2231272"/>
              <a:gd name="connsiteY1" fmla="*/ 329184 h 2369666"/>
              <a:gd name="connsiteX2" fmla="*/ 2231272 w 2231272"/>
              <a:gd name="connsiteY2" fmla="*/ 2369666 h 2369666"/>
              <a:gd name="connsiteX3" fmla="*/ 118872 w 2231272"/>
              <a:gd name="connsiteY3" fmla="*/ 2369666 h 2369666"/>
              <a:gd name="connsiteX4" fmla="*/ 0 w 2231272"/>
              <a:gd name="connsiteY4" fmla="*/ 0 h 2369666"/>
              <a:gd name="connsiteX0" fmla="*/ 0 w 2331856"/>
              <a:gd name="connsiteY0" fmla="*/ 0 h 2369666"/>
              <a:gd name="connsiteX1" fmla="*/ 2331856 w 2331856"/>
              <a:gd name="connsiteY1" fmla="*/ 82296 h 2369666"/>
              <a:gd name="connsiteX2" fmla="*/ 2231272 w 2331856"/>
              <a:gd name="connsiteY2" fmla="*/ 2369666 h 2369666"/>
              <a:gd name="connsiteX3" fmla="*/ 118872 w 2331856"/>
              <a:gd name="connsiteY3" fmla="*/ 2369666 h 2369666"/>
              <a:gd name="connsiteX4" fmla="*/ 0 w 2331856"/>
              <a:gd name="connsiteY4" fmla="*/ 0 h 2369666"/>
              <a:gd name="connsiteX0" fmla="*/ 0 w 2331856"/>
              <a:gd name="connsiteY0" fmla="*/ 0 h 2625698"/>
              <a:gd name="connsiteX1" fmla="*/ 2331856 w 2331856"/>
              <a:gd name="connsiteY1" fmla="*/ 82296 h 2625698"/>
              <a:gd name="connsiteX2" fmla="*/ 2025532 w 2331856"/>
              <a:gd name="connsiteY2" fmla="*/ 2625698 h 2625698"/>
              <a:gd name="connsiteX3" fmla="*/ 118872 w 2331856"/>
              <a:gd name="connsiteY3" fmla="*/ 2369666 h 2625698"/>
              <a:gd name="connsiteX4" fmla="*/ 0 w 2331856"/>
              <a:gd name="connsiteY4" fmla="*/ 0 h 2625698"/>
              <a:gd name="connsiteX0" fmla="*/ 0 w 2331856"/>
              <a:gd name="connsiteY0" fmla="*/ 0 h 2758286"/>
              <a:gd name="connsiteX1" fmla="*/ 2331856 w 2331856"/>
              <a:gd name="connsiteY1" fmla="*/ 82296 h 2758286"/>
              <a:gd name="connsiteX2" fmla="*/ 2025532 w 2331856"/>
              <a:gd name="connsiteY2" fmla="*/ 2625698 h 2758286"/>
              <a:gd name="connsiteX3" fmla="*/ 566928 w 2331856"/>
              <a:gd name="connsiteY3" fmla="*/ 2758286 h 2758286"/>
              <a:gd name="connsiteX4" fmla="*/ 0 w 2331856"/>
              <a:gd name="connsiteY4" fmla="*/ 0 h 2758286"/>
              <a:gd name="connsiteX0" fmla="*/ 0 w 2341000"/>
              <a:gd name="connsiteY0" fmla="*/ 0 h 2762858"/>
              <a:gd name="connsiteX1" fmla="*/ 2341000 w 2341000"/>
              <a:gd name="connsiteY1" fmla="*/ 86868 h 2762858"/>
              <a:gd name="connsiteX2" fmla="*/ 2034676 w 2341000"/>
              <a:gd name="connsiteY2" fmla="*/ 2630270 h 2762858"/>
              <a:gd name="connsiteX3" fmla="*/ 576072 w 2341000"/>
              <a:gd name="connsiteY3" fmla="*/ 2762858 h 2762858"/>
              <a:gd name="connsiteX4" fmla="*/ 0 w 2341000"/>
              <a:gd name="connsiteY4" fmla="*/ 0 h 2762858"/>
              <a:gd name="connsiteX0" fmla="*/ 0 w 2345572"/>
              <a:gd name="connsiteY0" fmla="*/ 0 h 2767430"/>
              <a:gd name="connsiteX1" fmla="*/ 2345572 w 2345572"/>
              <a:gd name="connsiteY1" fmla="*/ 91440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345572"/>
              <a:gd name="connsiteY0" fmla="*/ 0 h 2767430"/>
              <a:gd name="connsiteX1" fmla="*/ 2345572 w 2345572"/>
              <a:gd name="connsiteY1" fmla="*/ 86868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913609"/>
              <a:gd name="connsiteY0" fmla="*/ 0 h 3030666"/>
              <a:gd name="connsiteX1" fmla="*/ 2913609 w 2913609"/>
              <a:gd name="connsiteY1" fmla="*/ 350104 h 3030666"/>
              <a:gd name="connsiteX2" fmla="*/ 2607285 w 2913609"/>
              <a:gd name="connsiteY2" fmla="*/ 2898078 h 3030666"/>
              <a:gd name="connsiteX3" fmla="*/ 1148681 w 2913609"/>
              <a:gd name="connsiteY3" fmla="*/ 3030666 h 3030666"/>
              <a:gd name="connsiteX4" fmla="*/ 0 w 2913609"/>
              <a:gd name="connsiteY4" fmla="*/ 0 h 3030666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607285 w 2913609"/>
              <a:gd name="connsiteY2" fmla="*/ 2898078 h 3155357"/>
              <a:gd name="connsiteX3" fmla="*/ 913154 w 2913609"/>
              <a:gd name="connsiteY3" fmla="*/ 3155357 h 3155357"/>
              <a:gd name="connsiteX4" fmla="*/ 0 w 2913609"/>
              <a:gd name="connsiteY4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1872994 w 2913609"/>
              <a:gd name="connsiteY2" fmla="*/ 3078187 h 3155357"/>
              <a:gd name="connsiteX3" fmla="*/ 913154 w 2913609"/>
              <a:gd name="connsiteY3" fmla="*/ 3155357 h 3155357"/>
              <a:gd name="connsiteX4" fmla="*/ 0 w 2913609"/>
              <a:gd name="connsiteY4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052986 w 2913609"/>
              <a:gd name="connsiteY2" fmla="*/ 2587382 h 3155357"/>
              <a:gd name="connsiteX3" fmla="*/ 1872994 w 2913609"/>
              <a:gd name="connsiteY3" fmla="*/ 3078187 h 3155357"/>
              <a:gd name="connsiteX4" fmla="*/ 913154 w 2913609"/>
              <a:gd name="connsiteY4" fmla="*/ 3155357 h 3155357"/>
              <a:gd name="connsiteX5" fmla="*/ 0 w 2913609"/>
              <a:gd name="connsiteY5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413205 w 2913609"/>
              <a:gd name="connsiteY2" fmla="*/ 2642800 h 3155357"/>
              <a:gd name="connsiteX3" fmla="*/ 1872994 w 2913609"/>
              <a:gd name="connsiteY3" fmla="*/ 3078187 h 3155357"/>
              <a:gd name="connsiteX4" fmla="*/ 913154 w 2913609"/>
              <a:gd name="connsiteY4" fmla="*/ 3155357 h 3155357"/>
              <a:gd name="connsiteX5" fmla="*/ 0 w 2913609"/>
              <a:gd name="connsiteY5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496331 w 2913609"/>
              <a:gd name="connsiteY2" fmla="*/ 2116327 h 3155357"/>
              <a:gd name="connsiteX3" fmla="*/ 2413205 w 2913609"/>
              <a:gd name="connsiteY3" fmla="*/ 2642800 h 3155357"/>
              <a:gd name="connsiteX4" fmla="*/ 1872994 w 2913609"/>
              <a:gd name="connsiteY4" fmla="*/ 3078187 h 3155357"/>
              <a:gd name="connsiteX5" fmla="*/ 913154 w 2913609"/>
              <a:gd name="connsiteY5" fmla="*/ 3155357 h 3155357"/>
              <a:gd name="connsiteX6" fmla="*/ 0 w 2913609"/>
              <a:gd name="connsiteY6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745713 w 2913609"/>
              <a:gd name="connsiteY2" fmla="*/ 3044581 h 3155357"/>
              <a:gd name="connsiteX3" fmla="*/ 2413205 w 2913609"/>
              <a:gd name="connsiteY3" fmla="*/ 2642800 h 3155357"/>
              <a:gd name="connsiteX4" fmla="*/ 1872994 w 2913609"/>
              <a:gd name="connsiteY4" fmla="*/ 3078187 h 3155357"/>
              <a:gd name="connsiteX5" fmla="*/ 913154 w 2913609"/>
              <a:gd name="connsiteY5" fmla="*/ 3155357 h 3155357"/>
              <a:gd name="connsiteX6" fmla="*/ 0 w 2913609"/>
              <a:gd name="connsiteY6" fmla="*/ 0 h 3155357"/>
              <a:gd name="connsiteX0" fmla="*/ 0 w 2913609"/>
              <a:gd name="connsiteY0" fmla="*/ 0 h 3155357"/>
              <a:gd name="connsiteX1" fmla="*/ 2913609 w 2913609"/>
              <a:gd name="connsiteY1" fmla="*/ 350104 h 3155357"/>
              <a:gd name="connsiteX2" fmla="*/ 2801131 w 2913609"/>
              <a:gd name="connsiteY2" fmla="*/ 1825382 h 3155357"/>
              <a:gd name="connsiteX3" fmla="*/ 2745713 w 2913609"/>
              <a:gd name="connsiteY3" fmla="*/ 3044581 h 3155357"/>
              <a:gd name="connsiteX4" fmla="*/ 2413205 w 2913609"/>
              <a:gd name="connsiteY4" fmla="*/ 2642800 h 3155357"/>
              <a:gd name="connsiteX5" fmla="*/ 1872994 w 2913609"/>
              <a:gd name="connsiteY5" fmla="*/ 3078187 h 3155357"/>
              <a:gd name="connsiteX6" fmla="*/ 913154 w 2913609"/>
              <a:gd name="connsiteY6" fmla="*/ 3155357 h 3155357"/>
              <a:gd name="connsiteX7" fmla="*/ 0 w 2913609"/>
              <a:gd name="connsiteY7" fmla="*/ 0 h 3155357"/>
              <a:gd name="connsiteX0" fmla="*/ 0 w 3812513"/>
              <a:gd name="connsiteY0" fmla="*/ 0 h 3155357"/>
              <a:gd name="connsiteX1" fmla="*/ 2913609 w 3812513"/>
              <a:gd name="connsiteY1" fmla="*/ 350104 h 3155357"/>
              <a:gd name="connsiteX2" fmla="*/ 3812513 w 3812513"/>
              <a:gd name="connsiteY2" fmla="*/ 2933746 h 3155357"/>
              <a:gd name="connsiteX3" fmla="*/ 2745713 w 3812513"/>
              <a:gd name="connsiteY3" fmla="*/ 3044581 h 3155357"/>
              <a:gd name="connsiteX4" fmla="*/ 2413205 w 3812513"/>
              <a:gd name="connsiteY4" fmla="*/ 2642800 h 3155357"/>
              <a:gd name="connsiteX5" fmla="*/ 1872994 w 3812513"/>
              <a:gd name="connsiteY5" fmla="*/ 3078187 h 3155357"/>
              <a:gd name="connsiteX6" fmla="*/ 913154 w 3812513"/>
              <a:gd name="connsiteY6" fmla="*/ 3155357 h 3155357"/>
              <a:gd name="connsiteX7" fmla="*/ 0 w 3812513"/>
              <a:gd name="connsiteY7" fmla="*/ 0 h 3155357"/>
              <a:gd name="connsiteX0" fmla="*/ 0 w 3812513"/>
              <a:gd name="connsiteY0" fmla="*/ 0 h 3155357"/>
              <a:gd name="connsiteX1" fmla="*/ 2913609 w 3812513"/>
              <a:gd name="connsiteY1" fmla="*/ 350104 h 3155357"/>
              <a:gd name="connsiteX2" fmla="*/ 3812513 w 3812513"/>
              <a:gd name="connsiteY2" fmla="*/ 2933746 h 3155357"/>
              <a:gd name="connsiteX3" fmla="*/ 2759568 w 3812513"/>
              <a:gd name="connsiteY3" fmla="*/ 3016872 h 3155357"/>
              <a:gd name="connsiteX4" fmla="*/ 2413205 w 3812513"/>
              <a:gd name="connsiteY4" fmla="*/ 2642800 h 3155357"/>
              <a:gd name="connsiteX5" fmla="*/ 1872994 w 3812513"/>
              <a:gd name="connsiteY5" fmla="*/ 3078187 h 3155357"/>
              <a:gd name="connsiteX6" fmla="*/ 913154 w 3812513"/>
              <a:gd name="connsiteY6" fmla="*/ 3155357 h 3155357"/>
              <a:gd name="connsiteX7" fmla="*/ 0 w 3812513"/>
              <a:gd name="connsiteY7" fmla="*/ 0 h 3155357"/>
              <a:gd name="connsiteX0" fmla="*/ 0 w 3812513"/>
              <a:gd name="connsiteY0" fmla="*/ 0 h 3155357"/>
              <a:gd name="connsiteX1" fmla="*/ 2913609 w 3812513"/>
              <a:gd name="connsiteY1" fmla="*/ 350104 h 3155357"/>
              <a:gd name="connsiteX2" fmla="*/ 3327604 w 3812513"/>
              <a:gd name="connsiteY2" fmla="*/ 1589855 h 3155357"/>
              <a:gd name="connsiteX3" fmla="*/ 3812513 w 3812513"/>
              <a:gd name="connsiteY3" fmla="*/ 2933746 h 3155357"/>
              <a:gd name="connsiteX4" fmla="*/ 2759568 w 3812513"/>
              <a:gd name="connsiteY4" fmla="*/ 3016872 h 3155357"/>
              <a:gd name="connsiteX5" fmla="*/ 2413205 w 3812513"/>
              <a:gd name="connsiteY5" fmla="*/ 2642800 h 3155357"/>
              <a:gd name="connsiteX6" fmla="*/ 1872994 w 3812513"/>
              <a:gd name="connsiteY6" fmla="*/ 3078187 h 3155357"/>
              <a:gd name="connsiteX7" fmla="*/ 913154 w 3812513"/>
              <a:gd name="connsiteY7" fmla="*/ 3155357 h 3155357"/>
              <a:gd name="connsiteX8" fmla="*/ 0 w 3812513"/>
              <a:gd name="connsiteY8" fmla="*/ 0 h 3155357"/>
              <a:gd name="connsiteX0" fmla="*/ 0 w 4020331"/>
              <a:gd name="connsiteY0" fmla="*/ 252800 h 3408157"/>
              <a:gd name="connsiteX1" fmla="*/ 2913609 w 4020331"/>
              <a:gd name="connsiteY1" fmla="*/ 602904 h 3408157"/>
              <a:gd name="connsiteX2" fmla="*/ 4020331 w 4020331"/>
              <a:gd name="connsiteY2" fmla="*/ 0 h 3408157"/>
              <a:gd name="connsiteX3" fmla="*/ 3812513 w 4020331"/>
              <a:gd name="connsiteY3" fmla="*/ 3186546 h 3408157"/>
              <a:gd name="connsiteX4" fmla="*/ 2759568 w 4020331"/>
              <a:gd name="connsiteY4" fmla="*/ 3269672 h 3408157"/>
              <a:gd name="connsiteX5" fmla="*/ 2413205 w 4020331"/>
              <a:gd name="connsiteY5" fmla="*/ 2895600 h 3408157"/>
              <a:gd name="connsiteX6" fmla="*/ 1872994 w 4020331"/>
              <a:gd name="connsiteY6" fmla="*/ 3330987 h 3408157"/>
              <a:gd name="connsiteX7" fmla="*/ 913154 w 4020331"/>
              <a:gd name="connsiteY7" fmla="*/ 3408157 h 3408157"/>
              <a:gd name="connsiteX8" fmla="*/ 0 w 4020331"/>
              <a:gd name="connsiteY8" fmla="*/ 252800 h 3408157"/>
              <a:gd name="connsiteX0" fmla="*/ 0 w 4020331"/>
              <a:gd name="connsiteY0" fmla="*/ 252800 h 3408157"/>
              <a:gd name="connsiteX1" fmla="*/ 3287682 w 4020331"/>
              <a:gd name="connsiteY1" fmla="*/ 2417850 h 3408157"/>
              <a:gd name="connsiteX2" fmla="*/ 4020331 w 4020331"/>
              <a:gd name="connsiteY2" fmla="*/ 0 h 3408157"/>
              <a:gd name="connsiteX3" fmla="*/ 3812513 w 4020331"/>
              <a:gd name="connsiteY3" fmla="*/ 3186546 h 3408157"/>
              <a:gd name="connsiteX4" fmla="*/ 2759568 w 4020331"/>
              <a:gd name="connsiteY4" fmla="*/ 3269672 h 3408157"/>
              <a:gd name="connsiteX5" fmla="*/ 2413205 w 4020331"/>
              <a:gd name="connsiteY5" fmla="*/ 2895600 h 3408157"/>
              <a:gd name="connsiteX6" fmla="*/ 1872994 w 4020331"/>
              <a:gd name="connsiteY6" fmla="*/ 3330987 h 3408157"/>
              <a:gd name="connsiteX7" fmla="*/ 913154 w 4020331"/>
              <a:gd name="connsiteY7" fmla="*/ 3408157 h 3408157"/>
              <a:gd name="connsiteX8" fmla="*/ 0 w 4020331"/>
              <a:gd name="connsiteY8" fmla="*/ 252800 h 3408157"/>
              <a:gd name="connsiteX0" fmla="*/ 0 w 4020331"/>
              <a:gd name="connsiteY0" fmla="*/ 252800 h 3408157"/>
              <a:gd name="connsiteX1" fmla="*/ 3107573 w 4020331"/>
              <a:gd name="connsiteY1" fmla="*/ 1780540 h 3408157"/>
              <a:gd name="connsiteX2" fmla="*/ 4020331 w 4020331"/>
              <a:gd name="connsiteY2" fmla="*/ 0 h 3408157"/>
              <a:gd name="connsiteX3" fmla="*/ 3812513 w 4020331"/>
              <a:gd name="connsiteY3" fmla="*/ 3186546 h 3408157"/>
              <a:gd name="connsiteX4" fmla="*/ 2759568 w 4020331"/>
              <a:gd name="connsiteY4" fmla="*/ 3269672 h 3408157"/>
              <a:gd name="connsiteX5" fmla="*/ 2413205 w 4020331"/>
              <a:gd name="connsiteY5" fmla="*/ 2895600 h 3408157"/>
              <a:gd name="connsiteX6" fmla="*/ 1872994 w 4020331"/>
              <a:gd name="connsiteY6" fmla="*/ 3330987 h 3408157"/>
              <a:gd name="connsiteX7" fmla="*/ 913154 w 4020331"/>
              <a:gd name="connsiteY7" fmla="*/ 3408157 h 3408157"/>
              <a:gd name="connsiteX8" fmla="*/ 0 w 4020331"/>
              <a:gd name="connsiteY8" fmla="*/ 252800 h 3408157"/>
              <a:gd name="connsiteX0" fmla="*/ 0 w 4020331"/>
              <a:gd name="connsiteY0" fmla="*/ 252800 h 3408157"/>
              <a:gd name="connsiteX1" fmla="*/ 1928295 w 4020331"/>
              <a:gd name="connsiteY1" fmla="*/ 1233055 h 3408157"/>
              <a:gd name="connsiteX2" fmla="*/ 3107573 w 4020331"/>
              <a:gd name="connsiteY2" fmla="*/ 1780540 h 3408157"/>
              <a:gd name="connsiteX3" fmla="*/ 4020331 w 4020331"/>
              <a:gd name="connsiteY3" fmla="*/ 0 h 3408157"/>
              <a:gd name="connsiteX4" fmla="*/ 3812513 w 4020331"/>
              <a:gd name="connsiteY4" fmla="*/ 3186546 h 3408157"/>
              <a:gd name="connsiteX5" fmla="*/ 2759568 w 4020331"/>
              <a:gd name="connsiteY5" fmla="*/ 3269672 h 3408157"/>
              <a:gd name="connsiteX6" fmla="*/ 2413205 w 4020331"/>
              <a:gd name="connsiteY6" fmla="*/ 2895600 h 3408157"/>
              <a:gd name="connsiteX7" fmla="*/ 1872994 w 4020331"/>
              <a:gd name="connsiteY7" fmla="*/ 3330987 h 3408157"/>
              <a:gd name="connsiteX8" fmla="*/ 913154 w 4020331"/>
              <a:gd name="connsiteY8" fmla="*/ 3408157 h 3408157"/>
              <a:gd name="connsiteX9" fmla="*/ 0 w 4020331"/>
              <a:gd name="connsiteY9" fmla="*/ 252800 h 3408157"/>
              <a:gd name="connsiteX0" fmla="*/ 0 w 4020331"/>
              <a:gd name="connsiteY0" fmla="*/ 252800 h 3408157"/>
              <a:gd name="connsiteX1" fmla="*/ 2260804 w 4020331"/>
              <a:gd name="connsiteY1" fmla="*/ 277092 h 3408157"/>
              <a:gd name="connsiteX2" fmla="*/ 3107573 w 4020331"/>
              <a:gd name="connsiteY2" fmla="*/ 1780540 h 3408157"/>
              <a:gd name="connsiteX3" fmla="*/ 4020331 w 4020331"/>
              <a:gd name="connsiteY3" fmla="*/ 0 h 3408157"/>
              <a:gd name="connsiteX4" fmla="*/ 3812513 w 4020331"/>
              <a:gd name="connsiteY4" fmla="*/ 3186546 h 3408157"/>
              <a:gd name="connsiteX5" fmla="*/ 2759568 w 4020331"/>
              <a:gd name="connsiteY5" fmla="*/ 3269672 h 3408157"/>
              <a:gd name="connsiteX6" fmla="*/ 2413205 w 4020331"/>
              <a:gd name="connsiteY6" fmla="*/ 2895600 h 3408157"/>
              <a:gd name="connsiteX7" fmla="*/ 1872994 w 4020331"/>
              <a:gd name="connsiteY7" fmla="*/ 3330987 h 3408157"/>
              <a:gd name="connsiteX8" fmla="*/ 913154 w 4020331"/>
              <a:gd name="connsiteY8" fmla="*/ 3408157 h 3408157"/>
              <a:gd name="connsiteX9" fmla="*/ 0 w 4020331"/>
              <a:gd name="connsiteY9" fmla="*/ 252800 h 3408157"/>
              <a:gd name="connsiteX0" fmla="*/ 0 w 4020331"/>
              <a:gd name="connsiteY0" fmla="*/ 252800 h 3408157"/>
              <a:gd name="connsiteX1" fmla="*/ 1138586 w 4020331"/>
              <a:gd name="connsiteY1" fmla="*/ 263237 h 3408157"/>
              <a:gd name="connsiteX2" fmla="*/ 2260804 w 4020331"/>
              <a:gd name="connsiteY2" fmla="*/ 277092 h 3408157"/>
              <a:gd name="connsiteX3" fmla="*/ 3107573 w 4020331"/>
              <a:gd name="connsiteY3" fmla="*/ 1780540 h 3408157"/>
              <a:gd name="connsiteX4" fmla="*/ 4020331 w 4020331"/>
              <a:gd name="connsiteY4" fmla="*/ 0 h 3408157"/>
              <a:gd name="connsiteX5" fmla="*/ 3812513 w 4020331"/>
              <a:gd name="connsiteY5" fmla="*/ 3186546 h 3408157"/>
              <a:gd name="connsiteX6" fmla="*/ 2759568 w 4020331"/>
              <a:gd name="connsiteY6" fmla="*/ 3269672 h 3408157"/>
              <a:gd name="connsiteX7" fmla="*/ 2413205 w 4020331"/>
              <a:gd name="connsiteY7" fmla="*/ 2895600 h 3408157"/>
              <a:gd name="connsiteX8" fmla="*/ 1872994 w 4020331"/>
              <a:gd name="connsiteY8" fmla="*/ 3330987 h 3408157"/>
              <a:gd name="connsiteX9" fmla="*/ 913154 w 4020331"/>
              <a:gd name="connsiteY9" fmla="*/ 3408157 h 3408157"/>
              <a:gd name="connsiteX10" fmla="*/ 0 w 4020331"/>
              <a:gd name="connsiteY10" fmla="*/ 252800 h 3408157"/>
              <a:gd name="connsiteX0" fmla="*/ 0 w 4020331"/>
              <a:gd name="connsiteY0" fmla="*/ 252800 h 3408157"/>
              <a:gd name="connsiteX1" fmla="*/ 1665059 w 4020331"/>
              <a:gd name="connsiteY1" fmla="*/ 2105892 h 3408157"/>
              <a:gd name="connsiteX2" fmla="*/ 2260804 w 4020331"/>
              <a:gd name="connsiteY2" fmla="*/ 277092 h 3408157"/>
              <a:gd name="connsiteX3" fmla="*/ 3107573 w 4020331"/>
              <a:gd name="connsiteY3" fmla="*/ 1780540 h 3408157"/>
              <a:gd name="connsiteX4" fmla="*/ 4020331 w 4020331"/>
              <a:gd name="connsiteY4" fmla="*/ 0 h 3408157"/>
              <a:gd name="connsiteX5" fmla="*/ 3812513 w 4020331"/>
              <a:gd name="connsiteY5" fmla="*/ 3186546 h 3408157"/>
              <a:gd name="connsiteX6" fmla="*/ 2759568 w 4020331"/>
              <a:gd name="connsiteY6" fmla="*/ 3269672 h 3408157"/>
              <a:gd name="connsiteX7" fmla="*/ 2413205 w 4020331"/>
              <a:gd name="connsiteY7" fmla="*/ 2895600 h 3408157"/>
              <a:gd name="connsiteX8" fmla="*/ 1872994 w 4020331"/>
              <a:gd name="connsiteY8" fmla="*/ 3330987 h 3408157"/>
              <a:gd name="connsiteX9" fmla="*/ 913154 w 4020331"/>
              <a:gd name="connsiteY9" fmla="*/ 3408157 h 3408157"/>
              <a:gd name="connsiteX10" fmla="*/ 0 w 4020331"/>
              <a:gd name="connsiteY10" fmla="*/ 252800 h 3408157"/>
              <a:gd name="connsiteX0" fmla="*/ 0 w 4020331"/>
              <a:gd name="connsiteY0" fmla="*/ 252800 h 3408157"/>
              <a:gd name="connsiteX1" fmla="*/ 1706623 w 4020331"/>
              <a:gd name="connsiteY1" fmla="*/ 1690256 h 3408157"/>
              <a:gd name="connsiteX2" fmla="*/ 2260804 w 4020331"/>
              <a:gd name="connsiteY2" fmla="*/ 277092 h 3408157"/>
              <a:gd name="connsiteX3" fmla="*/ 3107573 w 4020331"/>
              <a:gd name="connsiteY3" fmla="*/ 1780540 h 3408157"/>
              <a:gd name="connsiteX4" fmla="*/ 4020331 w 4020331"/>
              <a:gd name="connsiteY4" fmla="*/ 0 h 3408157"/>
              <a:gd name="connsiteX5" fmla="*/ 3812513 w 4020331"/>
              <a:gd name="connsiteY5" fmla="*/ 3186546 h 3408157"/>
              <a:gd name="connsiteX6" fmla="*/ 2759568 w 4020331"/>
              <a:gd name="connsiteY6" fmla="*/ 3269672 h 3408157"/>
              <a:gd name="connsiteX7" fmla="*/ 2413205 w 4020331"/>
              <a:gd name="connsiteY7" fmla="*/ 2895600 h 3408157"/>
              <a:gd name="connsiteX8" fmla="*/ 1872994 w 4020331"/>
              <a:gd name="connsiteY8" fmla="*/ 3330987 h 3408157"/>
              <a:gd name="connsiteX9" fmla="*/ 913154 w 4020331"/>
              <a:gd name="connsiteY9" fmla="*/ 3408157 h 3408157"/>
              <a:gd name="connsiteX10" fmla="*/ 0 w 4020331"/>
              <a:gd name="connsiteY10" fmla="*/ 252800 h 3408157"/>
              <a:gd name="connsiteX0" fmla="*/ 0 w 4020331"/>
              <a:gd name="connsiteY0" fmla="*/ 252800 h 3408157"/>
              <a:gd name="connsiteX1" fmla="*/ 1706623 w 4020331"/>
              <a:gd name="connsiteY1" fmla="*/ 1690256 h 3408157"/>
              <a:gd name="connsiteX2" fmla="*/ 2260804 w 4020331"/>
              <a:gd name="connsiteY2" fmla="*/ 277092 h 3408157"/>
              <a:gd name="connsiteX3" fmla="*/ 3107573 w 4020331"/>
              <a:gd name="connsiteY3" fmla="*/ 1780540 h 3408157"/>
              <a:gd name="connsiteX4" fmla="*/ 4020331 w 4020331"/>
              <a:gd name="connsiteY4" fmla="*/ 0 h 3408157"/>
              <a:gd name="connsiteX5" fmla="*/ 3812513 w 4020331"/>
              <a:gd name="connsiteY5" fmla="*/ 3186546 h 3408157"/>
              <a:gd name="connsiteX6" fmla="*/ 2759568 w 4020331"/>
              <a:gd name="connsiteY6" fmla="*/ 3261857 h 3408157"/>
              <a:gd name="connsiteX7" fmla="*/ 2413205 w 4020331"/>
              <a:gd name="connsiteY7" fmla="*/ 2895600 h 3408157"/>
              <a:gd name="connsiteX8" fmla="*/ 1872994 w 4020331"/>
              <a:gd name="connsiteY8" fmla="*/ 3330987 h 3408157"/>
              <a:gd name="connsiteX9" fmla="*/ 913154 w 4020331"/>
              <a:gd name="connsiteY9" fmla="*/ 3408157 h 3408157"/>
              <a:gd name="connsiteX10" fmla="*/ 0 w 4020331"/>
              <a:gd name="connsiteY10" fmla="*/ 252800 h 3408157"/>
              <a:gd name="connsiteX0" fmla="*/ 0 w 4020331"/>
              <a:gd name="connsiteY0" fmla="*/ 252800 h 3408157"/>
              <a:gd name="connsiteX1" fmla="*/ 1706623 w 4020331"/>
              <a:gd name="connsiteY1" fmla="*/ 1690256 h 3408157"/>
              <a:gd name="connsiteX2" fmla="*/ 2260804 w 4020331"/>
              <a:gd name="connsiteY2" fmla="*/ 277092 h 3408157"/>
              <a:gd name="connsiteX3" fmla="*/ 3107573 w 4020331"/>
              <a:gd name="connsiteY3" fmla="*/ 1780540 h 3408157"/>
              <a:gd name="connsiteX4" fmla="*/ 4020331 w 4020331"/>
              <a:gd name="connsiteY4" fmla="*/ 0 h 3408157"/>
              <a:gd name="connsiteX5" fmla="*/ 3816421 w 4020331"/>
              <a:gd name="connsiteY5" fmla="*/ 3170915 h 3408157"/>
              <a:gd name="connsiteX6" fmla="*/ 2759568 w 4020331"/>
              <a:gd name="connsiteY6" fmla="*/ 3261857 h 3408157"/>
              <a:gd name="connsiteX7" fmla="*/ 2413205 w 4020331"/>
              <a:gd name="connsiteY7" fmla="*/ 2895600 h 3408157"/>
              <a:gd name="connsiteX8" fmla="*/ 1872994 w 4020331"/>
              <a:gd name="connsiteY8" fmla="*/ 3330987 h 3408157"/>
              <a:gd name="connsiteX9" fmla="*/ 913154 w 4020331"/>
              <a:gd name="connsiteY9" fmla="*/ 3408157 h 3408157"/>
              <a:gd name="connsiteX10" fmla="*/ 0 w 4020331"/>
              <a:gd name="connsiteY10" fmla="*/ 252800 h 3408157"/>
              <a:gd name="connsiteX0" fmla="*/ 0 w 4020331"/>
              <a:gd name="connsiteY0" fmla="*/ 252800 h 3412065"/>
              <a:gd name="connsiteX1" fmla="*/ 1706623 w 4020331"/>
              <a:gd name="connsiteY1" fmla="*/ 1690256 h 3412065"/>
              <a:gd name="connsiteX2" fmla="*/ 2260804 w 4020331"/>
              <a:gd name="connsiteY2" fmla="*/ 277092 h 3412065"/>
              <a:gd name="connsiteX3" fmla="*/ 3107573 w 4020331"/>
              <a:gd name="connsiteY3" fmla="*/ 1780540 h 3412065"/>
              <a:gd name="connsiteX4" fmla="*/ 4020331 w 4020331"/>
              <a:gd name="connsiteY4" fmla="*/ 0 h 3412065"/>
              <a:gd name="connsiteX5" fmla="*/ 3816421 w 4020331"/>
              <a:gd name="connsiteY5" fmla="*/ 3170915 h 3412065"/>
              <a:gd name="connsiteX6" fmla="*/ 2759568 w 4020331"/>
              <a:gd name="connsiteY6" fmla="*/ 3261857 h 3412065"/>
              <a:gd name="connsiteX7" fmla="*/ 2413205 w 4020331"/>
              <a:gd name="connsiteY7" fmla="*/ 2895600 h 3412065"/>
              <a:gd name="connsiteX8" fmla="*/ 1872994 w 4020331"/>
              <a:gd name="connsiteY8" fmla="*/ 3330987 h 3412065"/>
              <a:gd name="connsiteX9" fmla="*/ 917062 w 4020331"/>
              <a:gd name="connsiteY9" fmla="*/ 3412065 h 3412065"/>
              <a:gd name="connsiteX10" fmla="*/ 0 w 4020331"/>
              <a:gd name="connsiteY10" fmla="*/ 252800 h 341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0331" h="3412065">
                <a:moveTo>
                  <a:pt x="0" y="252800"/>
                </a:moveTo>
                <a:lnTo>
                  <a:pt x="1706623" y="1690256"/>
                </a:lnTo>
                <a:lnTo>
                  <a:pt x="2260804" y="277092"/>
                </a:lnTo>
                <a:lnTo>
                  <a:pt x="3107573" y="1780540"/>
                </a:lnTo>
                <a:lnTo>
                  <a:pt x="4020331" y="0"/>
                </a:lnTo>
                <a:lnTo>
                  <a:pt x="3816421" y="3170915"/>
                </a:lnTo>
                <a:lnTo>
                  <a:pt x="2759568" y="3261857"/>
                </a:lnTo>
                <a:lnTo>
                  <a:pt x="2413205" y="2895600"/>
                </a:lnTo>
                <a:lnTo>
                  <a:pt x="1872994" y="3330987"/>
                </a:lnTo>
                <a:lnTo>
                  <a:pt x="917062" y="3412065"/>
                </a:lnTo>
                <a:lnTo>
                  <a:pt x="0" y="25280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-66431" y="4294556"/>
            <a:ext cx="12480105" cy="105116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43888" y="-395785"/>
            <a:ext cx="9378287" cy="736979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82388" y="-436728"/>
            <a:ext cx="2156346" cy="741073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300251" y="559558"/>
            <a:ext cx="7465327" cy="6298442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2715902" y="-641445"/>
            <a:ext cx="3916909" cy="761545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5908784" y="-643825"/>
            <a:ext cx="737675" cy="13913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408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46914" y="1761910"/>
            <a:ext cx="3384762" cy="3422522"/>
          </a:xfrm>
          <a:custGeom>
            <a:avLst/>
            <a:gdLst>
              <a:gd name="connsiteX0" fmla="*/ 1533631 w 3384762"/>
              <a:gd name="connsiteY0" fmla="*/ 1206293 h 3422522"/>
              <a:gd name="connsiteX1" fmla="*/ 1216925 w 3384762"/>
              <a:gd name="connsiteY1" fmla="*/ 1631379 h 3422522"/>
              <a:gd name="connsiteX2" fmla="*/ 1431473 w 3384762"/>
              <a:gd name="connsiteY2" fmla="*/ 2164717 h 3422522"/>
              <a:gd name="connsiteX3" fmla="*/ 2029045 w 3384762"/>
              <a:gd name="connsiteY3" fmla="*/ 2093954 h 3422522"/>
              <a:gd name="connsiteX4" fmla="*/ 2365375 w 3384762"/>
              <a:gd name="connsiteY4" fmla="*/ 1245590 h 3422522"/>
              <a:gd name="connsiteX5" fmla="*/ 949729 w 3384762"/>
              <a:gd name="connsiteY5" fmla="*/ 0 h 3422522"/>
              <a:gd name="connsiteX6" fmla="*/ 2763038 w 3384762"/>
              <a:gd name="connsiteY6" fmla="*/ 100516 h 3422522"/>
              <a:gd name="connsiteX7" fmla="*/ 3384762 w 3384762"/>
              <a:gd name="connsiteY7" fmla="*/ 1638556 h 3422522"/>
              <a:gd name="connsiteX8" fmla="*/ 2635842 w 3384762"/>
              <a:gd name="connsiteY8" fmla="*/ 3422522 h 3422522"/>
              <a:gd name="connsiteX9" fmla="*/ 723331 w 3384762"/>
              <a:gd name="connsiteY9" fmla="*/ 3219523 h 3422522"/>
              <a:gd name="connsiteX10" fmla="*/ 0 w 3384762"/>
              <a:gd name="connsiteY10" fmla="*/ 1226949 h 342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4762" h="3422522">
                <a:moveTo>
                  <a:pt x="1533631" y="1206293"/>
                </a:moveTo>
                <a:lnTo>
                  <a:pt x="1216925" y="1631379"/>
                </a:lnTo>
                <a:lnTo>
                  <a:pt x="1431473" y="2164717"/>
                </a:lnTo>
                <a:lnTo>
                  <a:pt x="2029045" y="2093954"/>
                </a:lnTo>
                <a:lnTo>
                  <a:pt x="2365375" y="1245590"/>
                </a:lnTo>
                <a:close/>
                <a:moveTo>
                  <a:pt x="949729" y="0"/>
                </a:moveTo>
                <a:lnTo>
                  <a:pt x="2763038" y="100516"/>
                </a:lnTo>
                <a:lnTo>
                  <a:pt x="3384762" y="1638556"/>
                </a:lnTo>
                <a:lnTo>
                  <a:pt x="2635842" y="3422522"/>
                </a:lnTo>
                <a:lnTo>
                  <a:pt x="723331" y="3219523"/>
                </a:lnTo>
                <a:lnTo>
                  <a:pt x="0" y="1226949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18616" y="-354842"/>
            <a:ext cx="2634017" cy="722649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-81887" y="0"/>
            <a:ext cx="4121623" cy="534992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746428" y="-58187"/>
            <a:ext cx="2825088" cy="706271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-81887" y="2804432"/>
            <a:ext cx="12992669" cy="150125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-55635" y="4203510"/>
            <a:ext cx="817635" cy="885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84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563794" y="461038"/>
            <a:ext cx="619245" cy="79626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554078"/>
            <a:ext cx="5333999" cy="18749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7144" y="-219919"/>
            <a:ext cx="5578998" cy="7338349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-46695" y="3044142"/>
            <a:ext cx="12238695" cy="305692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79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18887"/>
            <a:ext cx="10667999" cy="1028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10800000" flipH="1" flipV="1">
            <a:off x="-52252" y="5714806"/>
            <a:ext cx="9070881" cy="1143194"/>
          </a:xfrm>
          <a:custGeom>
            <a:avLst/>
            <a:gdLst>
              <a:gd name="connsiteX0" fmla="*/ 0 w 10442481"/>
              <a:gd name="connsiteY0" fmla="*/ 1828800 h 2971994"/>
              <a:gd name="connsiteX1" fmla="*/ 9070881 w 10442481"/>
              <a:gd name="connsiteY1" fmla="*/ 2971994 h 2971994"/>
              <a:gd name="connsiteX2" fmla="*/ 21704 w 10442481"/>
              <a:gd name="connsiteY2" fmla="*/ 2966840 h 2971994"/>
              <a:gd name="connsiteX3" fmla="*/ 1371600 w 10442481"/>
              <a:gd name="connsiteY3" fmla="*/ 0 h 2971994"/>
              <a:gd name="connsiteX4" fmla="*/ 10442481 w 10442481"/>
              <a:gd name="connsiteY4" fmla="*/ 0 h 2971994"/>
              <a:gd name="connsiteX5" fmla="*/ 10442481 w 10442481"/>
              <a:gd name="connsiteY5" fmla="*/ 1143194 h 2971994"/>
              <a:gd name="connsiteX6" fmla="*/ 1371600 w 10442481"/>
              <a:gd name="connsiteY6" fmla="*/ 1143194 h 2971994"/>
              <a:gd name="connsiteX0" fmla="*/ 0 w 10442481"/>
              <a:gd name="connsiteY0" fmla="*/ 1828800 h 2971994"/>
              <a:gd name="connsiteX1" fmla="*/ 9070881 w 10442481"/>
              <a:gd name="connsiteY1" fmla="*/ 2971994 h 2971994"/>
              <a:gd name="connsiteX2" fmla="*/ 21704 w 10442481"/>
              <a:gd name="connsiteY2" fmla="*/ 2966840 h 2971994"/>
              <a:gd name="connsiteX3" fmla="*/ 0 w 10442481"/>
              <a:gd name="connsiteY3" fmla="*/ 1828800 h 2971994"/>
              <a:gd name="connsiteX4" fmla="*/ 1371600 w 10442481"/>
              <a:gd name="connsiteY4" fmla="*/ 0 h 2971994"/>
              <a:gd name="connsiteX5" fmla="*/ 10442481 w 10442481"/>
              <a:gd name="connsiteY5" fmla="*/ 0 h 2971994"/>
              <a:gd name="connsiteX6" fmla="*/ 10442481 w 10442481"/>
              <a:gd name="connsiteY6" fmla="*/ 1143194 h 2971994"/>
              <a:gd name="connsiteX7" fmla="*/ 1371600 w 10442481"/>
              <a:gd name="connsiteY7" fmla="*/ 0 h 2971994"/>
              <a:gd name="connsiteX0" fmla="*/ 0 w 10442481"/>
              <a:gd name="connsiteY0" fmla="*/ 1828800 h 2971994"/>
              <a:gd name="connsiteX1" fmla="*/ 9070881 w 10442481"/>
              <a:gd name="connsiteY1" fmla="*/ 2971994 h 2971994"/>
              <a:gd name="connsiteX2" fmla="*/ 21704 w 10442481"/>
              <a:gd name="connsiteY2" fmla="*/ 2966840 h 2971994"/>
              <a:gd name="connsiteX3" fmla="*/ 0 w 10442481"/>
              <a:gd name="connsiteY3" fmla="*/ 1828800 h 2971994"/>
              <a:gd name="connsiteX4" fmla="*/ 10442481 w 10442481"/>
              <a:gd name="connsiteY4" fmla="*/ 1143194 h 2971994"/>
              <a:gd name="connsiteX5" fmla="*/ 10442481 w 10442481"/>
              <a:gd name="connsiteY5" fmla="*/ 0 h 2971994"/>
              <a:gd name="connsiteX6" fmla="*/ 10442481 w 10442481"/>
              <a:gd name="connsiteY6" fmla="*/ 1143194 h 2971994"/>
              <a:gd name="connsiteX0" fmla="*/ 0 w 9070881"/>
              <a:gd name="connsiteY0" fmla="*/ 0 h 1143194"/>
              <a:gd name="connsiteX1" fmla="*/ 9070881 w 9070881"/>
              <a:gd name="connsiteY1" fmla="*/ 1143194 h 1143194"/>
              <a:gd name="connsiteX2" fmla="*/ 21704 w 9070881"/>
              <a:gd name="connsiteY2" fmla="*/ 1138040 h 1143194"/>
              <a:gd name="connsiteX3" fmla="*/ 0 w 9070881"/>
              <a:gd name="connsiteY3" fmla="*/ 0 h 114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0881" h="1143194">
                <a:moveTo>
                  <a:pt x="0" y="0"/>
                </a:moveTo>
                <a:lnTo>
                  <a:pt x="9070881" y="1143194"/>
                </a:lnTo>
                <a:lnTo>
                  <a:pt x="21704" y="11380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0" y="3749040"/>
            <a:ext cx="7215675" cy="312718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257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16500" y="705402"/>
            <a:ext cx="2640446" cy="3766129"/>
          </a:xfrm>
          <a:custGeom>
            <a:avLst/>
            <a:gdLst>
              <a:gd name="connsiteX0" fmla="*/ 0 w 2640446"/>
              <a:gd name="connsiteY0" fmla="*/ 0 h 3766129"/>
              <a:gd name="connsiteX1" fmla="*/ 2640446 w 2640446"/>
              <a:gd name="connsiteY1" fmla="*/ 0 h 3766129"/>
              <a:gd name="connsiteX2" fmla="*/ 2640446 w 2640446"/>
              <a:gd name="connsiteY2" fmla="*/ 2972157 h 3766129"/>
              <a:gd name="connsiteX3" fmla="*/ 1124208 w 2640446"/>
              <a:gd name="connsiteY3" fmla="*/ 3766129 h 3766129"/>
              <a:gd name="connsiteX4" fmla="*/ 0 w 2640446"/>
              <a:gd name="connsiteY4" fmla="*/ 3766129 h 37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446" h="3766129">
                <a:moveTo>
                  <a:pt x="0" y="0"/>
                </a:moveTo>
                <a:lnTo>
                  <a:pt x="2640446" y="0"/>
                </a:lnTo>
                <a:lnTo>
                  <a:pt x="2640446" y="2972157"/>
                </a:lnTo>
                <a:lnTo>
                  <a:pt x="1124208" y="3766129"/>
                </a:lnTo>
                <a:lnTo>
                  <a:pt x="0" y="3766129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544191" y="2302160"/>
            <a:ext cx="2640446" cy="3766129"/>
          </a:xfrm>
          <a:custGeom>
            <a:avLst/>
            <a:gdLst>
              <a:gd name="connsiteX0" fmla="*/ 1777249 w 2640446"/>
              <a:gd name="connsiteY0" fmla="*/ 0 h 3766129"/>
              <a:gd name="connsiteX1" fmla="*/ 2640446 w 2640446"/>
              <a:gd name="connsiteY1" fmla="*/ 0 h 3766129"/>
              <a:gd name="connsiteX2" fmla="*/ 2640446 w 2640446"/>
              <a:gd name="connsiteY2" fmla="*/ 3766129 h 3766129"/>
              <a:gd name="connsiteX3" fmla="*/ 0 w 2640446"/>
              <a:gd name="connsiteY3" fmla="*/ 3766129 h 3766129"/>
              <a:gd name="connsiteX4" fmla="*/ 0 w 2640446"/>
              <a:gd name="connsiteY4" fmla="*/ 920676 h 376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446" h="3766129">
                <a:moveTo>
                  <a:pt x="1777249" y="0"/>
                </a:moveTo>
                <a:lnTo>
                  <a:pt x="2640446" y="0"/>
                </a:lnTo>
                <a:lnTo>
                  <a:pt x="2640446" y="3766129"/>
                </a:lnTo>
                <a:lnTo>
                  <a:pt x="0" y="3766129"/>
                </a:lnTo>
                <a:lnTo>
                  <a:pt x="0" y="920676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554078"/>
            <a:ext cx="5333999" cy="18749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249670" y="1268875"/>
            <a:ext cx="11031069" cy="575816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0592582" y="1268875"/>
            <a:ext cx="1671943" cy="87465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716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18887"/>
            <a:ext cx="10667999" cy="1028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-150471" y="5683170"/>
            <a:ext cx="12651129" cy="171305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1563459" y="5683170"/>
            <a:ext cx="833027" cy="1312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48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23" y="1052595"/>
            <a:ext cx="2529176" cy="5136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24" y="1052595"/>
            <a:ext cx="2529176" cy="5136776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373123" y="1753964"/>
            <a:ext cx="2098358" cy="37377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17789" y="1753964"/>
            <a:ext cx="2098358" cy="37377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554078"/>
            <a:ext cx="5333999" cy="18749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05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Write here subtitle</a:t>
            </a:r>
          </a:p>
          <a:p>
            <a:pPr lvl="1"/>
            <a:r>
              <a:rPr lang="en-US" dirty="0" smtClean="0"/>
              <a:t>Write here subtitle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Write here text</a:t>
            </a:r>
          </a:p>
          <a:p>
            <a:pPr lvl="3"/>
            <a:r>
              <a:rPr lang="en-US" dirty="0" smtClean="0"/>
              <a:t>Write here text</a:t>
            </a:r>
          </a:p>
          <a:p>
            <a:pPr lvl="4"/>
            <a:r>
              <a:rPr lang="en-US" dirty="0" smtClean="0"/>
              <a:t>Write here text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56" r:id="rId2"/>
    <p:sldLayoutId id="2147484057" r:id="rId3"/>
    <p:sldLayoutId id="2147484058" r:id="rId4"/>
    <p:sldLayoutId id="2147484073" r:id="rId5"/>
    <p:sldLayoutId id="2147484077" r:id="rId6"/>
    <p:sldLayoutId id="2147484078" r:id="rId7"/>
    <p:sldLayoutId id="2147484083" r:id="rId8"/>
    <p:sldLayoutId id="21474840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file:///C:\Users\Vipin\Documents\Received%20Files\rf.wmv" TargetMode="External"/><Relationship Id="rId1" Type="http://schemas.openxmlformats.org/officeDocument/2006/relationships/video" Target="file:///C:\Users\Vipin\Documents\Received%20Files\WhatsApp_Video_2017-12-27_at_4_48_29_PM.wm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ipin\Documents\Received%20Files\Dash.wmv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6917" y="3693939"/>
            <a:ext cx="10667999" cy="975597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ctr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5219" y="4005945"/>
            <a:ext cx="2574029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Stallion.VMS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3" y="515311"/>
            <a:ext cx="2240750" cy="9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Placeholder 9" descr="DPWORLD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4194629" y="-87742"/>
            <a:ext cx="4397828" cy="3878156"/>
          </a:xfrm>
        </p:spPr>
      </p:pic>
      <p:sp>
        <p:nvSpPr>
          <p:cNvPr id="11" name="TextBox 10"/>
          <p:cNvSpPr txBox="1"/>
          <p:nvPr/>
        </p:nvSpPr>
        <p:spPr>
          <a:xfrm>
            <a:off x="3846285" y="4492167"/>
            <a:ext cx="48042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Vehicle / Visitor Management System </a:t>
            </a:r>
          </a:p>
        </p:txBody>
      </p:sp>
    </p:spTree>
    <p:extLst>
      <p:ext uri="{BB962C8B-B14F-4D97-AF65-F5344CB8AC3E}">
        <p14:creationId xmlns="" xmlns:p14="http://schemas.microsoft.com/office/powerpoint/2010/main" val="2123189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65672">
            <a:off x="537030" y="2510970"/>
            <a:ext cx="5021942" cy="1756229"/>
          </a:xfrm>
        </p:spPr>
        <p:txBody>
          <a:bodyPr/>
          <a:lstStyle/>
          <a:p>
            <a:r>
              <a:rPr lang="en-US" dirty="0" smtClean="0"/>
              <a:t>Shots from the Site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2096" y="2704656"/>
            <a:ext cx="76944" cy="276999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spAutoFit/>
          </a:bodyPr>
          <a:lstStyle/>
          <a:p>
            <a:r>
              <a:rPr lang="en-US" sz="1200" b="1" dirty="0" smtClean="0">
                <a:latin typeface="+mj-lt"/>
                <a:ea typeface="Open Sans" charset="0"/>
                <a:cs typeface="Open Sans" charset="0"/>
              </a:rPr>
              <a:t> </a:t>
            </a:r>
            <a:endParaRPr lang="en-US" sz="1200" b="1" dirty="0"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7" name="WhatsApp_Video_2017-12-27_at_4_48_29_P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86286" y="1727201"/>
            <a:ext cx="2090057" cy="3788228"/>
          </a:xfrm>
          <a:prstGeom prst="rect">
            <a:avLst/>
          </a:prstGeom>
        </p:spPr>
      </p:pic>
      <p:pic>
        <p:nvPicPr>
          <p:cNvPr id="8" name="rf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144000" y="1727201"/>
            <a:ext cx="1973944" cy="37882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624" y="5209389"/>
            <a:ext cx="273849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rgbClr val="FFC000"/>
                </a:solidFill>
              </a:rPr>
              <a:t>Thank You </a:t>
            </a:r>
            <a:endParaRPr lang="en-IN" sz="4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595" y="905256"/>
            <a:ext cx="314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i="1" dirty="0" smtClean="0">
                <a:solidFill>
                  <a:srgbClr val="FF0000"/>
                </a:solidFill>
              </a:rPr>
              <a:t>PRESENTER NAME: PRAMOD C</a:t>
            </a:r>
          </a:p>
          <a:p>
            <a:r>
              <a:rPr lang="en-IN" sz="1200" i="1" dirty="0" smtClean="0">
                <a:solidFill>
                  <a:srgbClr val="FF0000"/>
                </a:solidFill>
              </a:rPr>
              <a:t>CUSTOMER NAME:DUBAI PORT WORLD</a:t>
            </a:r>
            <a:endParaRPr lang="en-IN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7055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2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979884" y="1588057"/>
            <a:ext cx="2467428" cy="763258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Customer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8907" y="1264891"/>
            <a:ext cx="177268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Open Sans" charset="0"/>
                <a:cs typeface="Open Sans" charset="0"/>
              </a:rPr>
              <a:t>Introduction to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+mj-lt"/>
              <a:ea typeface="Open Sans" charset="0"/>
              <a:cs typeface="Open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828" y="2583540"/>
            <a:ext cx="5747657" cy="323165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endParaRPr lang="en-IN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78 Marine &amp; inland terminals across Six Continents.</a:t>
            </a:r>
          </a:p>
          <a:p>
            <a:pPr>
              <a:buFont typeface="Wingdings" pitchFamily="2" charset="2"/>
              <a:buChar char="ü"/>
            </a:pPr>
            <a:endParaRPr lang="en-IN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Leading enabler of global trade and an integral part of the supply chain. </a:t>
            </a:r>
          </a:p>
          <a:p>
            <a:endParaRPr lang="en-IN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They operate multiple yet related businesses  from marine and inland terminals</a:t>
            </a:r>
          </a:p>
          <a:p>
            <a:pPr>
              <a:buFont typeface="Wingdings" pitchFamily="2" charset="2"/>
              <a:buChar char="ü"/>
            </a:pPr>
            <a:endParaRPr lang="en-IN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Dedicated team of over 36,500 employees from 103 countries</a:t>
            </a:r>
          </a:p>
          <a:p>
            <a:pPr marL="171450" indent="-171450">
              <a:lnSpc>
                <a:spcPct val="120000"/>
              </a:lnSpc>
              <a:buFont typeface="Arial" charset="0"/>
              <a:buChar char="•"/>
            </a:pP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6" name="Picture Placeholder 5" descr="DPWORLD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1005116" y="1264891"/>
            <a:ext cx="4622875" cy="4165600"/>
          </a:xfrm>
        </p:spPr>
      </p:pic>
      <p:grpSp>
        <p:nvGrpSpPr>
          <p:cNvPr id="8" name="Group 7"/>
          <p:cNvGrpSpPr/>
          <p:nvPr/>
        </p:nvGrpSpPr>
        <p:grpSpPr>
          <a:xfrm>
            <a:off x="5627991" y="2014288"/>
            <a:ext cx="6230180" cy="3755124"/>
            <a:chOff x="2527724" y="1866779"/>
            <a:chExt cx="7056438" cy="4364037"/>
          </a:xfrm>
          <a:solidFill>
            <a:schemeClr val="tx1">
              <a:alpha val="10000"/>
            </a:schemeClr>
          </a:solidFill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183612" y="4303591"/>
              <a:ext cx="1163638" cy="603250"/>
            </a:xfrm>
            <a:custGeom>
              <a:avLst/>
              <a:gdLst>
                <a:gd name="T0" fmla="*/ 87 w 733"/>
                <a:gd name="T1" fmla="*/ 5 h 380"/>
                <a:gd name="T2" fmla="*/ 0 w 733"/>
                <a:gd name="T3" fmla="*/ 53 h 380"/>
                <a:gd name="T4" fmla="*/ 250 w 733"/>
                <a:gd name="T5" fmla="*/ 274 h 380"/>
                <a:gd name="T6" fmla="*/ 265 w 733"/>
                <a:gd name="T7" fmla="*/ 282 h 380"/>
                <a:gd name="T8" fmla="*/ 281 w 733"/>
                <a:gd name="T9" fmla="*/ 301 h 380"/>
                <a:gd name="T10" fmla="*/ 305 w 733"/>
                <a:gd name="T11" fmla="*/ 294 h 380"/>
                <a:gd name="T12" fmla="*/ 317 w 733"/>
                <a:gd name="T13" fmla="*/ 303 h 380"/>
                <a:gd name="T14" fmla="*/ 322 w 733"/>
                <a:gd name="T15" fmla="*/ 315 h 380"/>
                <a:gd name="T16" fmla="*/ 349 w 733"/>
                <a:gd name="T17" fmla="*/ 322 h 380"/>
                <a:gd name="T18" fmla="*/ 361 w 733"/>
                <a:gd name="T19" fmla="*/ 325 h 380"/>
                <a:gd name="T20" fmla="*/ 370 w 733"/>
                <a:gd name="T21" fmla="*/ 322 h 380"/>
                <a:gd name="T22" fmla="*/ 385 w 733"/>
                <a:gd name="T23" fmla="*/ 334 h 380"/>
                <a:gd name="T24" fmla="*/ 414 w 733"/>
                <a:gd name="T25" fmla="*/ 332 h 380"/>
                <a:gd name="T26" fmla="*/ 423 w 733"/>
                <a:gd name="T27" fmla="*/ 344 h 380"/>
                <a:gd name="T28" fmla="*/ 428 w 733"/>
                <a:gd name="T29" fmla="*/ 356 h 380"/>
                <a:gd name="T30" fmla="*/ 447 w 733"/>
                <a:gd name="T31" fmla="*/ 349 h 380"/>
                <a:gd name="T32" fmla="*/ 476 w 733"/>
                <a:gd name="T33" fmla="*/ 361 h 380"/>
                <a:gd name="T34" fmla="*/ 488 w 733"/>
                <a:gd name="T35" fmla="*/ 356 h 380"/>
                <a:gd name="T36" fmla="*/ 495 w 733"/>
                <a:gd name="T37" fmla="*/ 358 h 380"/>
                <a:gd name="T38" fmla="*/ 498 w 733"/>
                <a:gd name="T39" fmla="*/ 375 h 380"/>
                <a:gd name="T40" fmla="*/ 502 w 733"/>
                <a:gd name="T41" fmla="*/ 366 h 380"/>
                <a:gd name="T42" fmla="*/ 517 w 733"/>
                <a:gd name="T43" fmla="*/ 351 h 380"/>
                <a:gd name="T44" fmla="*/ 522 w 733"/>
                <a:gd name="T45" fmla="*/ 358 h 380"/>
                <a:gd name="T46" fmla="*/ 536 w 733"/>
                <a:gd name="T47" fmla="*/ 361 h 380"/>
                <a:gd name="T48" fmla="*/ 546 w 733"/>
                <a:gd name="T49" fmla="*/ 358 h 380"/>
                <a:gd name="T50" fmla="*/ 548 w 733"/>
                <a:gd name="T51" fmla="*/ 361 h 380"/>
                <a:gd name="T52" fmla="*/ 570 w 733"/>
                <a:gd name="T53" fmla="*/ 375 h 380"/>
                <a:gd name="T54" fmla="*/ 589 w 733"/>
                <a:gd name="T55" fmla="*/ 361 h 380"/>
                <a:gd name="T56" fmla="*/ 625 w 733"/>
                <a:gd name="T57" fmla="*/ 354 h 380"/>
                <a:gd name="T58" fmla="*/ 637 w 733"/>
                <a:gd name="T59" fmla="*/ 354 h 380"/>
                <a:gd name="T60" fmla="*/ 670 w 733"/>
                <a:gd name="T61" fmla="*/ 351 h 380"/>
                <a:gd name="T62" fmla="*/ 716 w 733"/>
                <a:gd name="T63" fmla="*/ 373 h 380"/>
                <a:gd name="T64" fmla="*/ 726 w 733"/>
                <a:gd name="T65" fmla="*/ 378 h 380"/>
                <a:gd name="T66" fmla="*/ 733 w 733"/>
                <a:gd name="T67" fmla="*/ 190 h 380"/>
                <a:gd name="T68" fmla="*/ 716 w 733"/>
                <a:gd name="T69" fmla="*/ 2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3" h="380">
                  <a:moveTo>
                    <a:pt x="716" y="20"/>
                  </a:moveTo>
                  <a:lnTo>
                    <a:pt x="87" y="5"/>
                  </a:lnTo>
                  <a:lnTo>
                    <a:pt x="3" y="0"/>
                  </a:lnTo>
                  <a:lnTo>
                    <a:pt x="0" y="53"/>
                  </a:lnTo>
                  <a:lnTo>
                    <a:pt x="255" y="68"/>
                  </a:lnTo>
                  <a:lnTo>
                    <a:pt x="250" y="274"/>
                  </a:lnTo>
                  <a:lnTo>
                    <a:pt x="257" y="277"/>
                  </a:lnTo>
                  <a:lnTo>
                    <a:pt x="265" y="282"/>
                  </a:lnTo>
                  <a:lnTo>
                    <a:pt x="277" y="296"/>
                  </a:lnTo>
                  <a:lnTo>
                    <a:pt x="281" y="301"/>
                  </a:lnTo>
                  <a:lnTo>
                    <a:pt x="301" y="298"/>
                  </a:lnTo>
                  <a:lnTo>
                    <a:pt x="305" y="294"/>
                  </a:lnTo>
                  <a:lnTo>
                    <a:pt x="315" y="298"/>
                  </a:lnTo>
                  <a:lnTo>
                    <a:pt x="317" y="303"/>
                  </a:lnTo>
                  <a:lnTo>
                    <a:pt x="317" y="308"/>
                  </a:lnTo>
                  <a:lnTo>
                    <a:pt x="322" y="315"/>
                  </a:lnTo>
                  <a:lnTo>
                    <a:pt x="325" y="318"/>
                  </a:lnTo>
                  <a:lnTo>
                    <a:pt x="349" y="322"/>
                  </a:lnTo>
                  <a:lnTo>
                    <a:pt x="356" y="325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70" y="322"/>
                  </a:lnTo>
                  <a:lnTo>
                    <a:pt x="375" y="330"/>
                  </a:lnTo>
                  <a:lnTo>
                    <a:pt x="385" y="334"/>
                  </a:lnTo>
                  <a:lnTo>
                    <a:pt x="392" y="327"/>
                  </a:lnTo>
                  <a:lnTo>
                    <a:pt x="414" y="332"/>
                  </a:lnTo>
                  <a:lnTo>
                    <a:pt x="414" y="334"/>
                  </a:lnTo>
                  <a:lnTo>
                    <a:pt x="423" y="344"/>
                  </a:lnTo>
                  <a:lnTo>
                    <a:pt x="428" y="344"/>
                  </a:lnTo>
                  <a:lnTo>
                    <a:pt x="428" y="356"/>
                  </a:lnTo>
                  <a:lnTo>
                    <a:pt x="445" y="358"/>
                  </a:lnTo>
                  <a:lnTo>
                    <a:pt x="447" y="349"/>
                  </a:lnTo>
                  <a:lnTo>
                    <a:pt x="454" y="346"/>
                  </a:lnTo>
                  <a:lnTo>
                    <a:pt x="476" y="361"/>
                  </a:lnTo>
                  <a:lnTo>
                    <a:pt x="478" y="361"/>
                  </a:lnTo>
                  <a:lnTo>
                    <a:pt x="488" y="356"/>
                  </a:lnTo>
                  <a:lnTo>
                    <a:pt x="495" y="356"/>
                  </a:lnTo>
                  <a:lnTo>
                    <a:pt x="495" y="358"/>
                  </a:lnTo>
                  <a:lnTo>
                    <a:pt x="495" y="368"/>
                  </a:lnTo>
                  <a:lnTo>
                    <a:pt x="498" y="375"/>
                  </a:lnTo>
                  <a:lnTo>
                    <a:pt x="502" y="371"/>
                  </a:lnTo>
                  <a:lnTo>
                    <a:pt x="502" y="366"/>
                  </a:lnTo>
                  <a:lnTo>
                    <a:pt x="510" y="356"/>
                  </a:lnTo>
                  <a:lnTo>
                    <a:pt x="517" y="351"/>
                  </a:lnTo>
                  <a:lnTo>
                    <a:pt x="522" y="351"/>
                  </a:lnTo>
                  <a:lnTo>
                    <a:pt x="522" y="358"/>
                  </a:lnTo>
                  <a:lnTo>
                    <a:pt x="531" y="361"/>
                  </a:lnTo>
                  <a:lnTo>
                    <a:pt x="536" y="361"/>
                  </a:lnTo>
                  <a:lnTo>
                    <a:pt x="541" y="356"/>
                  </a:lnTo>
                  <a:lnTo>
                    <a:pt x="546" y="358"/>
                  </a:lnTo>
                  <a:lnTo>
                    <a:pt x="548" y="358"/>
                  </a:lnTo>
                  <a:lnTo>
                    <a:pt x="548" y="361"/>
                  </a:lnTo>
                  <a:lnTo>
                    <a:pt x="555" y="366"/>
                  </a:lnTo>
                  <a:lnTo>
                    <a:pt x="570" y="375"/>
                  </a:lnTo>
                  <a:lnTo>
                    <a:pt x="584" y="363"/>
                  </a:lnTo>
                  <a:lnTo>
                    <a:pt x="589" y="361"/>
                  </a:lnTo>
                  <a:lnTo>
                    <a:pt x="608" y="361"/>
                  </a:lnTo>
                  <a:lnTo>
                    <a:pt x="625" y="354"/>
                  </a:lnTo>
                  <a:lnTo>
                    <a:pt x="630" y="354"/>
                  </a:lnTo>
                  <a:lnTo>
                    <a:pt x="637" y="354"/>
                  </a:lnTo>
                  <a:lnTo>
                    <a:pt x="656" y="356"/>
                  </a:lnTo>
                  <a:lnTo>
                    <a:pt x="670" y="351"/>
                  </a:lnTo>
                  <a:lnTo>
                    <a:pt x="673" y="349"/>
                  </a:lnTo>
                  <a:lnTo>
                    <a:pt x="716" y="373"/>
                  </a:lnTo>
                  <a:lnTo>
                    <a:pt x="723" y="375"/>
                  </a:lnTo>
                  <a:lnTo>
                    <a:pt x="726" y="378"/>
                  </a:lnTo>
                  <a:lnTo>
                    <a:pt x="731" y="380"/>
                  </a:lnTo>
                  <a:lnTo>
                    <a:pt x="733" y="190"/>
                  </a:lnTo>
                  <a:lnTo>
                    <a:pt x="718" y="72"/>
                  </a:lnTo>
                  <a:lnTo>
                    <a:pt x="71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571212" y="4552829"/>
              <a:ext cx="742950" cy="766762"/>
            </a:xfrm>
            <a:custGeom>
              <a:avLst/>
              <a:gdLst>
                <a:gd name="T0" fmla="*/ 65 w 468"/>
                <a:gd name="T1" fmla="*/ 254 h 483"/>
                <a:gd name="T2" fmla="*/ 74 w 468"/>
                <a:gd name="T3" fmla="*/ 276 h 483"/>
                <a:gd name="T4" fmla="*/ 86 w 468"/>
                <a:gd name="T5" fmla="*/ 288 h 483"/>
                <a:gd name="T6" fmla="*/ 89 w 468"/>
                <a:gd name="T7" fmla="*/ 305 h 483"/>
                <a:gd name="T8" fmla="*/ 93 w 468"/>
                <a:gd name="T9" fmla="*/ 317 h 483"/>
                <a:gd name="T10" fmla="*/ 86 w 468"/>
                <a:gd name="T11" fmla="*/ 343 h 483"/>
                <a:gd name="T12" fmla="*/ 81 w 468"/>
                <a:gd name="T13" fmla="*/ 375 h 483"/>
                <a:gd name="T14" fmla="*/ 91 w 468"/>
                <a:gd name="T15" fmla="*/ 427 h 483"/>
                <a:gd name="T16" fmla="*/ 103 w 468"/>
                <a:gd name="T17" fmla="*/ 449 h 483"/>
                <a:gd name="T18" fmla="*/ 113 w 468"/>
                <a:gd name="T19" fmla="*/ 463 h 483"/>
                <a:gd name="T20" fmla="*/ 117 w 468"/>
                <a:gd name="T21" fmla="*/ 478 h 483"/>
                <a:gd name="T22" fmla="*/ 367 w 468"/>
                <a:gd name="T23" fmla="*/ 475 h 483"/>
                <a:gd name="T24" fmla="*/ 384 w 468"/>
                <a:gd name="T25" fmla="*/ 483 h 483"/>
                <a:gd name="T26" fmla="*/ 379 w 468"/>
                <a:gd name="T27" fmla="*/ 447 h 483"/>
                <a:gd name="T28" fmla="*/ 382 w 468"/>
                <a:gd name="T29" fmla="*/ 432 h 483"/>
                <a:gd name="T30" fmla="*/ 406 w 468"/>
                <a:gd name="T31" fmla="*/ 437 h 483"/>
                <a:gd name="T32" fmla="*/ 430 w 468"/>
                <a:gd name="T33" fmla="*/ 435 h 483"/>
                <a:gd name="T34" fmla="*/ 422 w 468"/>
                <a:gd name="T35" fmla="*/ 408 h 483"/>
                <a:gd name="T36" fmla="*/ 425 w 468"/>
                <a:gd name="T37" fmla="*/ 387 h 483"/>
                <a:gd name="T38" fmla="*/ 439 w 468"/>
                <a:gd name="T39" fmla="*/ 334 h 483"/>
                <a:gd name="T40" fmla="*/ 454 w 468"/>
                <a:gd name="T41" fmla="*/ 305 h 483"/>
                <a:gd name="T42" fmla="*/ 466 w 468"/>
                <a:gd name="T43" fmla="*/ 295 h 483"/>
                <a:gd name="T44" fmla="*/ 461 w 468"/>
                <a:gd name="T45" fmla="*/ 288 h 483"/>
                <a:gd name="T46" fmla="*/ 456 w 468"/>
                <a:gd name="T47" fmla="*/ 286 h 483"/>
                <a:gd name="T48" fmla="*/ 439 w 468"/>
                <a:gd name="T49" fmla="*/ 283 h 483"/>
                <a:gd name="T50" fmla="*/ 432 w 468"/>
                <a:gd name="T51" fmla="*/ 254 h 483"/>
                <a:gd name="T52" fmla="*/ 408 w 468"/>
                <a:gd name="T53" fmla="*/ 235 h 483"/>
                <a:gd name="T54" fmla="*/ 391 w 468"/>
                <a:gd name="T55" fmla="*/ 201 h 483"/>
                <a:gd name="T56" fmla="*/ 382 w 468"/>
                <a:gd name="T57" fmla="*/ 187 h 483"/>
                <a:gd name="T58" fmla="*/ 355 w 468"/>
                <a:gd name="T59" fmla="*/ 170 h 483"/>
                <a:gd name="T60" fmla="*/ 346 w 468"/>
                <a:gd name="T61" fmla="*/ 156 h 483"/>
                <a:gd name="T62" fmla="*/ 336 w 468"/>
                <a:gd name="T63" fmla="*/ 144 h 483"/>
                <a:gd name="T64" fmla="*/ 295 w 468"/>
                <a:gd name="T65" fmla="*/ 113 h 483"/>
                <a:gd name="T66" fmla="*/ 278 w 468"/>
                <a:gd name="T67" fmla="*/ 98 h 483"/>
                <a:gd name="T68" fmla="*/ 259 w 468"/>
                <a:gd name="T69" fmla="*/ 72 h 483"/>
                <a:gd name="T70" fmla="*/ 247 w 468"/>
                <a:gd name="T71" fmla="*/ 57 h 483"/>
                <a:gd name="T72" fmla="*/ 206 w 468"/>
                <a:gd name="T73" fmla="*/ 43 h 483"/>
                <a:gd name="T74" fmla="*/ 206 w 468"/>
                <a:gd name="T75" fmla="*/ 16 h 483"/>
                <a:gd name="T76" fmla="*/ 216 w 468"/>
                <a:gd name="T77" fmla="*/ 7 h 483"/>
                <a:gd name="T78" fmla="*/ 216 w 468"/>
                <a:gd name="T79" fmla="*/ 0 h 483"/>
                <a:gd name="T80" fmla="*/ 0 w 468"/>
                <a:gd name="T81" fmla="*/ 2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8" h="483">
                  <a:moveTo>
                    <a:pt x="0" y="28"/>
                  </a:moveTo>
                  <a:lnTo>
                    <a:pt x="65" y="254"/>
                  </a:lnTo>
                  <a:lnTo>
                    <a:pt x="69" y="262"/>
                  </a:lnTo>
                  <a:lnTo>
                    <a:pt x="74" y="276"/>
                  </a:lnTo>
                  <a:lnTo>
                    <a:pt x="77" y="283"/>
                  </a:lnTo>
                  <a:lnTo>
                    <a:pt x="86" y="288"/>
                  </a:lnTo>
                  <a:lnTo>
                    <a:pt x="91" y="295"/>
                  </a:lnTo>
                  <a:lnTo>
                    <a:pt x="89" y="305"/>
                  </a:lnTo>
                  <a:lnTo>
                    <a:pt x="96" y="314"/>
                  </a:lnTo>
                  <a:lnTo>
                    <a:pt x="93" y="317"/>
                  </a:lnTo>
                  <a:lnTo>
                    <a:pt x="86" y="329"/>
                  </a:lnTo>
                  <a:lnTo>
                    <a:pt x="86" y="343"/>
                  </a:lnTo>
                  <a:lnTo>
                    <a:pt x="81" y="355"/>
                  </a:lnTo>
                  <a:lnTo>
                    <a:pt x="81" y="375"/>
                  </a:lnTo>
                  <a:lnTo>
                    <a:pt x="93" y="399"/>
                  </a:lnTo>
                  <a:lnTo>
                    <a:pt x="91" y="427"/>
                  </a:lnTo>
                  <a:lnTo>
                    <a:pt x="103" y="444"/>
                  </a:lnTo>
                  <a:lnTo>
                    <a:pt x="103" y="449"/>
                  </a:lnTo>
                  <a:lnTo>
                    <a:pt x="105" y="454"/>
                  </a:lnTo>
                  <a:lnTo>
                    <a:pt x="113" y="463"/>
                  </a:lnTo>
                  <a:lnTo>
                    <a:pt x="113" y="471"/>
                  </a:lnTo>
                  <a:lnTo>
                    <a:pt x="117" y="478"/>
                  </a:lnTo>
                  <a:lnTo>
                    <a:pt x="362" y="463"/>
                  </a:lnTo>
                  <a:lnTo>
                    <a:pt x="367" y="475"/>
                  </a:lnTo>
                  <a:lnTo>
                    <a:pt x="370" y="480"/>
                  </a:lnTo>
                  <a:lnTo>
                    <a:pt x="384" y="483"/>
                  </a:lnTo>
                  <a:lnTo>
                    <a:pt x="386" y="468"/>
                  </a:lnTo>
                  <a:lnTo>
                    <a:pt x="379" y="447"/>
                  </a:lnTo>
                  <a:lnTo>
                    <a:pt x="379" y="437"/>
                  </a:lnTo>
                  <a:lnTo>
                    <a:pt x="382" y="432"/>
                  </a:lnTo>
                  <a:lnTo>
                    <a:pt x="389" y="427"/>
                  </a:lnTo>
                  <a:lnTo>
                    <a:pt x="406" y="437"/>
                  </a:lnTo>
                  <a:lnTo>
                    <a:pt x="422" y="437"/>
                  </a:lnTo>
                  <a:lnTo>
                    <a:pt x="430" y="435"/>
                  </a:lnTo>
                  <a:lnTo>
                    <a:pt x="427" y="418"/>
                  </a:lnTo>
                  <a:lnTo>
                    <a:pt x="422" y="408"/>
                  </a:lnTo>
                  <a:lnTo>
                    <a:pt x="422" y="396"/>
                  </a:lnTo>
                  <a:lnTo>
                    <a:pt x="425" y="387"/>
                  </a:lnTo>
                  <a:lnTo>
                    <a:pt x="437" y="350"/>
                  </a:lnTo>
                  <a:lnTo>
                    <a:pt x="439" y="334"/>
                  </a:lnTo>
                  <a:lnTo>
                    <a:pt x="446" y="319"/>
                  </a:lnTo>
                  <a:lnTo>
                    <a:pt x="454" y="305"/>
                  </a:lnTo>
                  <a:lnTo>
                    <a:pt x="461" y="295"/>
                  </a:lnTo>
                  <a:lnTo>
                    <a:pt x="466" y="295"/>
                  </a:lnTo>
                  <a:lnTo>
                    <a:pt x="468" y="290"/>
                  </a:lnTo>
                  <a:lnTo>
                    <a:pt x="461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4" y="286"/>
                  </a:lnTo>
                  <a:lnTo>
                    <a:pt x="439" y="283"/>
                  </a:lnTo>
                  <a:lnTo>
                    <a:pt x="437" y="276"/>
                  </a:lnTo>
                  <a:lnTo>
                    <a:pt x="432" y="254"/>
                  </a:lnTo>
                  <a:lnTo>
                    <a:pt x="420" y="240"/>
                  </a:lnTo>
                  <a:lnTo>
                    <a:pt x="408" y="235"/>
                  </a:lnTo>
                  <a:lnTo>
                    <a:pt x="401" y="214"/>
                  </a:lnTo>
                  <a:lnTo>
                    <a:pt x="391" y="201"/>
                  </a:lnTo>
                  <a:lnTo>
                    <a:pt x="389" y="189"/>
                  </a:lnTo>
                  <a:lnTo>
                    <a:pt x="382" y="187"/>
                  </a:lnTo>
                  <a:lnTo>
                    <a:pt x="365" y="182"/>
                  </a:lnTo>
                  <a:lnTo>
                    <a:pt x="355" y="170"/>
                  </a:lnTo>
                  <a:lnTo>
                    <a:pt x="346" y="163"/>
                  </a:lnTo>
                  <a:lnTo>
                    <a:pt x="346" y="156"/>
                  </a:lnTo>
                  <a:lnTo>
                    <a:pt x="341" y="146"/>
                  </a:lnTo>
                  <a:lnTo>
                    <a:pt x="336" y="144"/>
                  </a:lnTo>
                  <a:lnTo>
                    <a:pt x="322" y="137"/>
                  </a:lnTo>
                  <a:lnTo>
                    <a:pt x="295" y="113"/>
                  </a:lnTo>
                  <a:lnTo>
                    <a:pt x="283" y="108"/>
                  </a:lnTo>
                  <a:lnTo>
                    <a:pt x="278" y="98"/>
                  </a:lnTo>
                  <a:lnTo>
                    <a:pt x="266" y="89"/>
                  </a:lnTo>
                  <a:lnTo>
                    <a:pt x="259" y="72"/>
                  </a:lnTo>
                  <a:lnTo>
                    <a:pt x="250" y="64"/>
                  </a:lnTo>
                  <a:lnTo>
                    <a:pt x="247" y="57"/>
                  </a:lnTo>
                  <a:lnTo>
                    <a:pt x="230" y="52"/>
                  </a:lnTo>
                  <a:lnTo>
                    <a:pt x="206" y="43"/>
                  </a:lnTo>
                  <a:lnTo>
                    <a:pt x="199" y="36"/>
                  </a:lnTo>
                  <a:lnTo>
                    <a:pt x="206" y="16"/>
                  </a:lnTo>
                  <a:lnTo>
                    <a:pt x="214" y="12"/>
                  </a:lnTo>
                  <a:lnTo>
                    <a:pt x="216" y="7"/>
                  </a:lnTo>
                  <a:lnTo>
                    <a:pt x="218" y="2"/>
                  </a:lnTo>
                  <a:lnTo>
                    <a:pt x="216" y="0"/>
                  </a:lnTo>
                  <a:lnTo>
                    <a:pt x="89" y="19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7814099" y="3697166"/>
              <a:ext cx="1060450" cy="592137"/>
            </a:xfrm>
            <a:custGeom>
              <a:avLst/>
              <a:gdLst>
                <a:gd name="T0" fmla="*/ 200 w 668"/>
                <a:gd name="T1" fmla="*/ 349 h 373"/>
                <a:gd name="T2" fmla="*/ 164 w 668"/>
                <a:gd name="T3" fmla="*/ 354 h 373"/>
                <a:gd name="T4" fmla="*/ 142 w 668"/>
                <a:gd name="T5" fmla="*/ 356 h 373"/>
                <a:gd name="T6" fmla="*/ 37 w 668"/>
                <a:gd name="T7" fmla="*/ 354 h 373"/>
                <a:gd name="T8" fmla="*/ 56 w 668"/>
                <a:gd name="T9" fmla="*/ 327 h 373"/>
                <a:gd name="T10" fmla="*/ 68 w 668"/>
                <a:gd name="T11" fmla="*/ 308 h 373"/>
                <a:gd name="T12" fmla="*/ 123 w 668"/>
                <a:gd name="T13" fmla="*/ 255 h 373"/>
                <a:gd name="T14" fmla="*/ 137 w 668"/>
                <a:gd name="T15" fmla="*/ 277 h 373"/>
                <a:gd name="T16" fmla="*/ 173 w 668"/>
                <a:gd name="T17" fmla="*/ 277 h 373"/>
                <a:gd name="T18" fmla="*/ 188 w 668"/>
                <a:gd name="T19" fmla="*/ 274 h 373"/>
                <a:gd name="T20" fmla="*/ 219 w 668"/>
                <a:gd name="T21" fmla="*/ 267 h 373"/>
                <a:gd name="T22" fmla="*/ 231 w 668"/>
                <a:gd name="T23" fmla="*/ 257 h 373"/>
                <a:gd name="T24" fmla="*/ 267 w 668"/>
                <a:gd name="T25" fmla="*/ 226 h 373"/>
                <a:gd name="T26" fmla="*/ 279 w 668"/>
                <a:gd name="T27" fmla="*/ 180 h 373"/>
                <a:gd name="T28" fmla="*/ 310 w 668"/>
                <a:gd name="T29" fmla="*/ 116 h 373"/>
                <a:gd name="T30" fmla="*/ 329 w 668"/>
                <a:gd name="T31" fmla="*/ 123 h 373"/>
                <a:gd name="T32" fmla="*/ 349 w 668"/>
                <a:gd name="T33" fmla="*/ 75 h 373"/>
                <a:gd name="T34" fmla="*/ 373 w 668"/>
                <a:gd name="T35" fmla="*/ 60 h 373"/>
                <a:gd name="T36" fmla="*/ 387 w 668"/>
                <a:gd name="T37" fmla="*/ 34 h 373"/>
                <a:gd name="T38" fmla="*/ 387 w 668"/>
                <a:gd name="T39" fmla="*/ 7 h 373"/>
                <a:gd name="T40" fmla="*/ 430 w 668"/>
                <a:gd name="T41" fmla="*/ 27 h 373"/>
                <a:gd name="T42" fmla="*/ 442 w 668"/>
                <a:gd name="T43" fmla="*/ 5 h 373"/>
                <a:gd name="T44" fmla="*/ 464 w 668"/>
                <a:gd name="T45" fmla="*/ 10 h 373"/>
                <a:gd name="T46" fmla="*/ 483 w 668"/>
                <a:gd name="T47" fmla="*/ 29 h 373"/>
                <a:gd name="T48" fmla="*/ 510 w 668"/>
                <a:gd name="T49" fmla="*/ 48 h 373"/>
                <a:gd name="T50" fmla="*/ 490 w 668"/>
                <a:gd name="T51" fmla="*/ 89 h 373"/>
                <a:gd name="T52" fmla="*/ 514 w 668"/>
                <a:gd name="T53" fmla="*/ 96 h 373"/>
                <a:gd name="T54" fmla="*/ 534 w 668"/>
                <a:gd name="T55" fmla="*/ 108 h 373"/>
                <a:gd name="T56" fmla="*/ 548 w 668"/>
                <a:gd name="T57" fmla="*/ 113 h 373"/>
                <a:gd name="T58" fmla="*/ 584 w 668"/>
                <a:gd name="T59" fmla="*/ 128 h 373"/>
                <a:gd name="T60" fmla="*/ 586 w 668"/>
                <a:gd name="T61" fmla="*/ 144 h 373"/>
                <a:gd name="T62" fmla="*/ 582 w 668"/>
                <a:gd name="T63" fmla="*/ 164 h 373"/>
                <a:gd name="T64" fmla="*/ 603 w 668"/>
                <a:gd name="T65" fmla="*/ 183 h 373"/>
                <a:gd name="T66" fmla="*/ 589 w 668"/>
                <a:gd name="T67" fmla="*/ 188 h 373"/>
                <a:gd name="T68" fmla="*/ 594 w 668"/>
                <a:gd name="T69" fmla="*/ 197 h 373"/>
                <a:gd name="T70" fmla="*/ 582 w 668"/>
                <a:gd name="T71" fmla="*/ 202 h 373"/>
                <a:gd name="T72" fmla="*/ 596 w 668"/>
                <a:gd name="T73" fmla="*/ 209 h 373"/>
                <a:gd name="T74" fmla="*/ 598 w 668"/>
                <a:gd name="T75" fmla="*/ 229 h 373"/>
                <a:gd name="T76" fmla="*/ 579 w 668"/>
                <a:gd name="T77" fmla="*/ 229 h 373"/>
                <a:gd name="T78" fmla="*/ 606 w 668"/>
                <a:gd name="T79" fmla="*/ 236 h 373"/>
                <a:gd name="T80" fmla="*/ 637 w 668"/>
                <a:gd name="T81" fmla="*/ 231 h 373"/>
                <a:gd name="T82" fmla="*/ 639 w 668"/>
                <a:gd name="T83" fmla="*/ 267 h 373"/>
                <a:gd name="T84" fmla="*/ 634 w 668"/>
                <a:gd name="T85" fmla="*/ 118 h 373"/>
                <a:gd name="T86" fmla="*/ 637 w 668"/>
                <a:gd name="T87" fmla="*/ 132 h 373"/>
                <a:gd name="T88" fmla="*/ 625 w 668"/>
                <a:gd name="T89" fmla="*/ 164 h 373"/>
                <a:gd name="T90" fmla="*/ 632 w 668"/>
                <a:gd name="T91" fmla="*/ 207 h 373"/>
                <a:gd name="T92" fmla="*/ 649 w 668"/>
                <a:gd name="T93" fmla="*/ 152 h 373"/>
                <a:gd name="T94" fmla="*/ 654 w 668"/>
                <a:gd name="T95" fmla="*/ 118 h 373"/>
                <a:gd name="T96" fmla="*/ 668 w 668"/>
                <a:gd name="T97" fmla="*/ 9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8" h="373">
                  <a:moveTo>
                    <a:pt x="639" y="272"/>
                  </a:moveTo>
                  <a:lnTo>
                    <a:pt x="426" y="313"/>
                  </a:lnTo>
                  <a:lnTo>
                    <a:pt x="200" y="349"/>
                  </a:lnTo>
                  <a:lnTo>
                    <a:pt x="195" y="349"/>
                  </a:lnTo>
                  <a:lnTo>
                    <a:pt x="185" y="351"/>
                  </a:lnTo>
                  <a:lnTo>
                    <a:pt x="164" y="354"/>
                  </a:lnTo>
                  <a:lnTo>
                    <a:pt x="164" y="349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37" y="354"/>
                  </a:lnTo>
                  <a:lnTo>
                    <a:pt x="39" y="346"/>
                  </a:lnTo>
                  <a:lnTo>
                    <a:pt x="56" y="334"/>
                  </a:lnTo>
                  <a:lnTo>
                    <a:pt x="56" y="327"/>
                  </a:lnTo>
                  <a:lnTo>
                    <a:pt x="58" y="322"/>
                  </a:lnTo>
                  <a:lnTo>
                    <a:pt x="68" y="317"/>
                  </a:lnTo>
                  <a:lnTo>
                    <a:pt x="68" y="308"/>
                  </a:lnTo>
                  <a:lnTo>
                    <a:pt x="77" y="301"/>
                  </a:lnTo>
                  <a:lnTo>
                    <a:pt x="121" y="262"/>
                  </a:lnTo>
                  <a:lnTo>
                    <a:pt x="123" y="255"/>
                  </a:lnTo>
                  <a:lnTo>
                    <a:pt x="125" y="257"/>
                  </a:lnTo>
                  <a:lnTo>
                    <a:pt x="123" y="265"/>
                  </a:lnTo>
                  <a:lnTo>
                    <a:pt x="137" y="277"/>
                  </a:lnTo>
                  <a:lnTo>
                    <a:pt x="154" y="284"/>
                  </a:lnTo>
                  <a:lnTo>
                    <a:pt x="164" y="286"/>
                  </a:lnTo>
                  <a:lnTo>
                    <a:pt x="173" y="277"/>
                  </a:lnTo>
                  <a:lnTo>
                    <a:pt x="173" y="272"/>
                  </a:lnTo>
                  <a:lnTo>
                    <a:pt x="181" y="267"/>
                  </a:lnTo>
                  <a:lnTo>
                    <a:pt x="188" y="274"/>
                  </a:lnTo>
                  <a:lnTo>
                    <a:pt x="193" y="277"/>
                  </a:lnTo>
                  <a:lnTo>
                    <a:pt x="197" y="274"/>
                  </a:lnTo>
                  <a:lnTo>
                    <a:pt x="219" y="267"/>
                  </a:lnTo>
                  <a:lnTo>
                    <a:pt x="224" y="253"/>
                  </a:lnTo>
                  <a:lnTo>
                    <a:pt x="226" y="253"/>
                  </a:lnTo>
                  <a:lnTo>
                    <a:pt x="231" y="257"/>
                  </a:lnTo>
                  <a:lnTo>
                    <a:pt x="248" y="241"/>
                  </a:lnTo>
                  <a:lnTo>
                    <a:pt x="253" y="245"/>
                  </a:lnTo>
                  <a:lnTo>
                    <a:pt x="267" y="226"/>
                  </a:lnTo>
                  <a:lnTo>
                    <a:pt x="265" y="219"/>
                  </a:lnTo>
                  <a:lnTo>
                    <a:pt x="265" y="207"/>
                  </a:lnTo>
                  <a:lnTo>
                    <a:pt x="279" y="180"/>
                  </a:lnTo>
                  <a:lnTo>
                    <a:pt x="298" y="111"/>
                  </a:lnTo>
                  <a:lnTo>
                    <a:pt x="301" y="108"/>
                  </a:lnTo>
                  <a:lnTo>
                    <a:pt x="310" y="116"/>
                  </a:lnTo>
                  <a:lnTo>
                    <a:pt x="313" y="120"/>
                  </a:lnTo>
                  <a:lnTo>
                    <a:pt x="317" y="125"/>
                  </a:lnTo>
                  <a:lnTo>
                    <a:pt x="329" y="123"/>
                  </a:lnTo>
                  <a:lnTo>
                    <a:pt x="337" y="111"/>
                  </a:lnTo>
                  <a:lnTo>
                    <a:pt x="342" y="84"/>
                  </a:lnTo>
                  <a:lnTo>
                    <a:pt x="349" y="75"/>
                  </a:lnTo>
                  <a:lnTo>
                    <a:pt x="358" y="80"/>
                  </a:lnTo>
                  <a:lnTo>
                    <a:pt x="366" y="63"/>
                  </a:lnTo>
                  <a:lnTo>
                    <a:pt x="373" y="60"/>
                  </a:lnTo>
                  <a:lnTo>
                    <a:pt x="378" y="53"/>
                  </a:lnTo>
                  <a:lnTo>
                    <a:pt x="382" y="39"/>
                  </a:lnTo>
                  <a:lnTo>
                    <a:pt x="387" y="34"/>
                  </a:lnTo>
                  <a:lnTo>
                    <a:pt x="387" y="31"/>
                  </a:lnTo>
                  <a:lnTo>
                    <a:pt x="385" y="29"/>
                  </a:lnTo>
                  <a:lnTo>
                    <a:pt x="387" y="7"/>
                  </a:lnTo>
                  <a:lnTo>
                    <a:pt x="387" y="5"/>
                  </a:lnTo>
                  <a:lnTo>
                    <a:pt x="392" y="0"/>
                  </a:lnTo>
                  <a:lnTo>
                    <a:pt x="430" y="27"/>
                  </a:lnTo>
                  <a:lnTo>
                    <a:pt x="435" y="27"/>
                  </a:lnTo>
                  <a:lnTo>
                    <a:pt x="438" y="27"/>
                  </a:lnTo>
                  <a:lnTo>
                    <a:pt x="442" y="5"/>
                  </a:lnTo>
                  <a:lnTo>
                    <a:pt x="450" y="5"/>
                  </a:lnTo>
                  <a:lnTo>
                    <a:pt x="454" y="7"/>
                  </a:lnTo>
                  <a:lnTo>
                    <a:pt x="464" y="10"/>
                  </a:lnTo>
                  <a:lnTo>
                    <a:pt x="459" y="17"/>
                  </a:lnTo>
                  <a:lnTo>
                    <a:pt x="469" y="29"/>
                  </a:lnTo>
                  <a:lnTo>
                    <a:pt x="483" y="29"/>
                  </a:lnTo>
                  <a:lnTo>
                    <a:pt x="490" y="36"/>
                  </a:lnTo>
                  <a:lnTo>
                    <a:pt x="502" y="41"/>
                  </a:lnTo>
                  <a:lnTo>
                    <a:pt x="510" y="48"/>
                  </a:lnTo>
                  <a:lnTo>
                    <a:pt x="507" y="56"/>
                  </a:lnTo>
                  <a:lnTo>
                    <a:pt x="498" y="72"/>
                  </a:lnTo>
                  <a:lnTo>
                    <a:pt x="490" y="89"/>
                  </a:lnTo>
                  <a:lnTo>
                    <a:pt x="493" y="101"/>
                  </a:lnTo>
                  <a:lnTo>
                    <a:pt x="505" y="101"/>
                  </a:lnTo>
                  <a:lnTo>
                    <a:pt x="514" y="96"/>
                  </a:lnTo>
                  <a:lnTo>
                    <a:pt x="524" y="106"/>
                  </a:lnTo>
                  <a:lnTo>
                    <a:pt x="529" y="108"/>
                  </a:lnTo>
                  <a:lnTo>
                    <a:pt x="534" y="108"/>
                  </a:lnTo>
                  <a:lnTo>
                    <a:pt x="541" y="116"/>
                  </a:lnTo>
                  <a:lnTo>
                    <a:pt x="543" y="116"/>
                  </a:lnTo>
                  <a:lnTo>
                    <a:pt x="548" y="113"/>
                  </a:lnTo>
                  <a:lnTo>
                    <a:pt x="553" y="113"/>
                  </a:lnTo>
                  <a:lnTo>
                    <a:pt x="572" y="123"/>
                  </a:lnTo>
                  <a:lnTo>
                    <a:pt x="584" y="128"/>
                  </a:lnTo>
                  <a:lnTo>
                    <a:pt x="594" y="135"/>
                  </a:lnTo>
                  <a:lnTo>
                    <a:pt x="591" y="140"/>
                  </a:lnTo>
                  <a:lnTo>
                    <a:pt x="586" y="144"/>
                  </a:lnTo>
                  <a:lnTo>
                    <a:pt x="589" y="156"/>
                  </a:lnTo>
                  <a:lnTo>
                    <a:pt x="586" y="161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98" y="171"/>
                  </a:lnTo>
                  <a:lnTo>
                    <a:pt x="603" y="183"/>
                  </a:lnTo>
                  <a:lnTo>
                    <a:pt x="601" y="185"/>
                  </a:lnTo>
                  <a:lnTo>
                    <a:pt x="598" y="190"/>
                  </a:lnTo>
                  <a:lnTo>
                    <a:pt x="589" y="188"/>
                  </a:lnTo>
                  <a:lnTo>
                    <a:pt x="586" y="193"/>
                  </a:lnTo>
                  <a:lnTo>
                    <a:pt x="591" y="197"/>
                  </a:lnTo>
                  <a:lnTo>
                    <a:pt x="594" y="197"/>
                  </a:lnTo>
                  <a:lnTo>
                    <a:pt x="594" y="200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82" y="205"/>
                  </a:lnTo>
                  <a:lnTo>
                    <a:pt x="586" y="209"/>
                  </a:lnTo>
                  <a:lnTo>
                    <a:pt x="596" y="209"/>
                  </a:lnTo>
                  <a:lnTo>
                    <a:pt x="606" y="214"/>
                  </a:lnTo>
                  <a:lnTo>
                    <a:pt x="608" y="219"/>
                  </a:lnTo>
                  <a:lnTo>
                    <a:pt x="598" y="229"/>
                  </a:lnTo>
                  <a:lnTo>
                    <a:pt x="594" y="229"/>
                  </a:lnTo>
                  <a:lnTo>
                    <a:pt x="579" y="224"/>
                  </a:lnTo>
                  <a:lnTo>
                    <a:pt x="579" y="229"/>
                  </a:lnTo>
                  <a:lnTo>
                    <a:pt x="589" y="233"/>
                  </a:lnTo>
                  <a:lnTo>
                    <a:pt x="596" y="241"/>
                  </a:lnTo>
                  <a:lnTo>
                    <a:pt x="606" y="236"/>
                  </a:lnTo>
                  <a:lnTo>
                    <a:pt x="615" y="231"/>
                  </a:lnTo>
                  <a:lnTo>
                    <a:pt x="625" y="231"/>
                  </a:lnTo>
                  <a:lnTo>
                    <a:pt x="637" y="231"/>
                  </a:lnTo>
                  <a:lnTo>
                    <a:pt x="637" y="231"/>
                  </a:lnTo>
                  <a:lnTo>
                    <a:pt x="646" y="260"/>
                  </a:lnTo>
                  <a:lnTo>
                    <a:pt x="639" y="267"/>
                  </a:lnTo>
                  <a:lnTo>
                    <a:pt x="637" y="267"/>
                  </a:lnTo>
                  <a:lnTo>
                    <a:pt x="639" y="272"/>
                  </a:lnTo>
                  <a:close/>
                  <a:moveTo>
                    <a:pt x="634" y="118"/>
                  </a:moveTo>
                  <a:lnTo>
                    <a:pt x="637" y="118"/>
                  </a:lnTo>
                  <a:lnTo>
                    <a:pt x="637" y="128"/>
                  </a:lnTo>
                  <a:lnTo>
                    <a:pt x="637" y="132"/>
                  </a:lnTo>
                  <a:lnTo>
                    <a:pt x="630" y="140"/>
                  </a:lnTo>
                  <a:lnTo>
                    <a:pt x="627" y="147"/>
                  </a:lnTo>
                  <a:lnTo>
                    <a:pt x="625" y="164"/>
                  </a:lnTo>
                  <a:lnTo>
                    <a:pt x="627" y="178"/>
                  </a:lnTo>
                  <a:lnTo>
                    <a:pt x="627" y="195"/>
                  </a:lnTo>
                  <a:lnTo>
                    <a:pt x="632" y="207"/>
                  </a:lnTo>
                  <a:lnTo>
                    <a:pt x="634" y="190"/>
                  </a:lnTo>
                  <a:lnTo>
                    <a:pt x="639" y="173"/>
                  </a:lnTo>
                  <a:lnTo>
                    <a:pt x="649" y="152"/>
                  </a:lnTo>
                  <a:lnTo>
                    <a:pt x="654" y="140"/>
                  </a:lnTo>
                  <a:lnTo>
                    <a:pt x="656" y="132"/>
                  </a:lnTo>
                  <a:lnTo>
                    <a:pt x="654" y="118"/>
                  </a:lnTo>
                  <a:lnTo>
                    <a:pt x="656" y="113"/>
                  </a:lnTo>
                  <a:lnTo>
                    <a:pt x="668" y="104"/>
                  </a:lnTo>
                  <a:lnTo>
                    <a:pt x="668" y="99"/>
                  </a:lnTo>
                  <a:lnTo>
                    <a:pt x="642" y="108"/>
                  </a:lnTo>
                  <a:lnTo>
                    <a:pt x="634" y="1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158587" y="2636716"/>
              <a:ext cx="1020763" cy="782637"/>
            </a:xfrm>
            <a:custGeom>
              <a:avLst/>
              <a:gdLst>
                <a:gd name="T0" fmla="*/ 492 w 643"/>
                <a:gd name="T1" fmla="*/ 442 h 493"/>
                <a:gd name="T2" fmla="*/ 482 w 643"/>
                <a:gd name="T3" fmla="*/ 459 h 493"/>
                <a:gd name="T4" fmla="*/ 473 w 643"/>
                <a:gd name="T5" fmla="*/ 474 h 493"/>
                <a:gd name="T6" fmla="*/ 470 w 643"/>
                <a:gd name="T7" fmla="*/ 493 h 493"/>
                <a:gd name="T8" fmla="*/ 485 w 643"/>
                <a:gd name="T9" fmla="*/ 476 h 493"/>
                <a:gd name="T10" fmla="*/ 514 w 643"/>
                <a:gd name="T11" fmla="*/ 474 h 493"/>
                <a:gd name="T12" fmla="*/ 547 w 643"/>
                <a:gd name="T13" fmla="*/ 459 h 493"/>
                <a:gd name="T14" fmla="*/ 605 w 643"/>
                <a:gd name="T15" fmla="*/ 418 h 493"/>
                <a:gd name="T16" fmla="*/ 624 w 643"/>
                <a:gd name="T17" fmla="*/ 404 h 493"/>
                <a:gd name="T18" fmla="*/ 641 w 643"/>
                <a:gd name="T19" fmla="*/ 387 h 493"/>
                <a:gd name="T20" fmla="*/ 634 w 643"/>
                <a:gd name="T21" fmla="*/ 389 h 493"/>
                <a:gd name="T22" fmla="*/ 607 w 643"/>
                <a:gd name="T23" fmla="*/ 401 h 493"/>
                <a:gd name="T24" fmla="*/ 593 w 643"/>
                <a:gd name="T25" fmla="*/ 411 h 493"/>
                <a:gd name="T26" fmla="*/ 612 w 643"/>
                <a:gd name="T27" fmla="*/ 382 h 493"/>
                <a:gd name="T28" fmla="*/ 598 w 643"/>
                <a:gd name="T29" fmla="*/ 394 h 493"/>
                <a:gd name="T30" fmla="*/ 542 w 643"/>
                <a:gd name="T31" fmla="*/ 425 h 493"/>
                <a:gd name="T32" fmla="*/ 504 w 643"/>
                <a:gd name="T33" fmla="*/ 452 h 493"/>
                <a:gd name="T34" fmla="*/ 499 w 643"/>
                <a:gd name="T35" fmla="*/ 430 h 493"/>
                <a:gd name="T36" fmla="*/ 511 w 643"/>
                <a:gd name="T37" fmla="*/ 404 h 493"/>
                <a:gd name="T38" fmla="*/ 497 w 643"/>
                <a:gd name="T39" fmla="*/ 313 h 493"/>
                <a:gd name="T40" fmla="*/ 485 w 643"/>
                <a:gd name="T41" fmla="*/ 219 h 493"/>
                <a:gd name="T42" fmla="*/ 475 w 643"/>
                <a:gd name="T43" fmla="*/ 159 h 493"/>
                <a:gd name="T44" fmla="*/ 463 w 643"/>
                <a:gd name="T45" fmla="*/ 149 h 493"/>
                <a:gd name="T46" fmla="*/ 461 w 643"/>
                <a:gd name="T47" fmla="*/ 132 h 493"/>
                <a:gd name="T48" fmla="*/ 451 w 643"/>
                <a:gd name="T49" fmla="*/ 79 h 493"/>
                <a:gd name="T50" fmla="*/ 434 w 643"/>
                <a:gd name="T51" fmla="*/ 22 h 493"/>
                <a:gd name="T52" fmla="*/ 427 w 643"/>
                <a:gd name="T53" fmla="*/ 0 h 493"/>
                <a:gd name="T54" fmla="*/ 324 w 643"/>
                <a:gd name="T55" fmla="*/ 22 h 493"/>
                <a:gd name="T56" fmla="*/ 288 w 643"/>
                <a:gd name="T57" fmla="*/ 53 h 493"/>
                <a:gd name="T58" fmla="*/ 261 w 643"/>
                <a:gd name="T59" fmla="*/ 99 h 493"/>
                <a:gd name="T60" fmla="*/ 228 w 643"/>
                <a:gd name="T61" fmla="*/ 142 h 493"/>
                <a:gd name="T62" fmla="*/ 230 w 643"/>
                <a:gd name="T63" fmla="*/ 159 h 493"/>
                <a:gd name="T64" fmla="*/ 242 w 643"/>
                <a:gd name="T65" fmla="*/ 166 h 493"/>
                <a:gd name="T66" fmla="*/ 247 w 643"/>
                <a:gd name="T67" fmla="*/ 190 h 493"/>
                <a:gd name="T68" fmla="*/ 206 w 643"/>
                <a:gd name="T69" fmla="*/ 238 h 493"/>
                <a:gd name="T70" fmla="*/ 134 w 643"/>
                <a:gd name="T71" fmla="*/ 250 h 493"/>
                <a:gd name="T72" fmla="*/ 79 w 643"/>
                <a:gd name="T73" fmla="*/ 255 h 493"/>
                <a:gd name="T74" fmla="*/ 40 w 643"/>
                <a:gd name="T75" fmla="*/ 284 h 493"/>
                <a:gd name="T76" fmla="*/ 60 w 643"/>
                <a:gd name="T77" fmla="*/ 313 h 493"/>
                <a:gd name="T78" fmla="*/ 52 w 643"/>
                <a:gd name="T79" fmla="*/ 332 h 493"/>
                <a:gd name="T80" fmla="*/ 0 w 643"/>
                <a:gd name="T81" fmla="*/ 389 h 493"/>
                <a:gd name="T82" fmla="*/ 357 w 643"/>
                <a:gd name="T83" fmla="*/ 353 h 493"/>
                <a:gd name="T84" fmla="*/ 365 w 643"/>
                <a:gd name="T85" fmla="*/ 361 h 493"/>
                <a:gd name="T86" fmla="*/ 384 w 643"/>
                <a:gd name="T87" fmla="*/ 385 h 493"/>
                <a:gd name="T88" fmla="*/ 391 w 643"/>
                <a:gd name="T89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3" h="493">
                  <a:moveTo>
                    <a:pt x="417" y="406"/>
                  </a:moveTo>
                  <a:lnTo>
                    <a:pt x="487" y="430"/>
                  </a:lnTo>
                  <a:lnTo>
                    <a:pt x="492" y="442"/>
                  </a:lnTo>
                  <a:lnTo>
                    <a:pt x="487" y="447"/>
                  </a:lnTo>
                  <a:lnTo>
                    <a:pt x="482" y="452"/>
                  </a:lnTo>
                  <a:lnTo>
                    <a:pt x="482" y="459"/>
                  </a:lnTo>
                  <a:lnTo>
                    <a:pt x="482" y="471"/>
                  </a:lnTo>
                  <a:lnTo>
                    <a:pt x="478" y="471"/>
                  </a:lnTo>
                  <a:lnTo>
                    <a:pt x="473" y="474"/>
                  </a:lnTo>
                  <a:lnTo>
                    <a:pt x="468" y="488"/>
                  </a:lnTo>
                  <a:lnTo>
                    <a:pt x="468" y="493"/>
                  </a:lnTo>
                  <a:lnTo>
                    <a:pt x="470" y="493"/>
                  </a:lnTo>
                  <a:lnTo>
                    <a:pt x="473" y="490"/>
                  </a:lnTo>
                  <a:lnTo>
                    <a:pt x="475" y="488"/>
                  </a:lnTo>
                  <a:lnTo>
                    <a:pt x="485" y="476"/>
                  </a:lnTo>
                  <a:lnTo>
                    <a:pt x="492" y="478"/>
                  </a:lnTo>
                  <a:lnTo>
                    <a:pt x="506" y="478"/>
                  </a:lnTo>
                  <a:lnTo>
                    <a:pt x="514" y="474"/>
                  </a:lnTo>
                  <a:lnTo>
                    <a:pt x="526" y="471"/>
                  </a:lnTo>
                  <a:lnTo>
                    <a:pt x="538" y="464"/>
                  </a:lnTo>
                  <a:lnTo>
                    <a:pt x="547" y="459"/>
                  </a:lnTo>
                  <a:lnTo>
                    <a:pt x="557" y="452"/>
                  </a:lnTo>
                  <a:lnTo>
                    <a:pt x="595" y="425"/>
                  </a:lnTo>
                  <a:lnTo>
                    <a:pt x="605" y="418"/>
                  </a:lnTo>
                  <a:lnTo>
                    <a:pt x="612" y="411"/>
                  </a:lnTo>
                  <a:lnTo>
                    <a:pt x="619" y="409"/>
                  </a:lnTo>
                  <a:lnTo>
                    <a:pt x="624" y="404"/>
                  </a:lnTo>
                  <a:lnTo>
                    <a:pt x="634" y="399"/>
                  </a:lnTo>
                  <a:lnTo>
                    <a:pt x="638" y="397"/>
                  </a:lnTo>
                  <a:lnTo>
                    <a:pt x="641" y="387"/>
                  </a:lnTo>
                  <a:lnTo>
                    <a:pt x="643" y="382"/>
                  </a:lnTo>
                  <a:lnTo>
                    <a:pt x="641" y="382"/>
                  </a:lnTo>
                  <a:lnTo>
                    <a:pt x="634" y="389"/>
                  </a:lnTo>
                  <a:lnTo>
                    <a:pt x="624" y="392"/>
                  </a:lnTo>
                  <a:lnTo>
                    <a:pt x="614" y="397"/>
                  </a:lnTo>
                  <a:lnTo>
                    <a:pt x="607" y="401"/>
                  </a:lnTo>
                  <a:lnTo>
                    <a:pt x="605" y="409"/>
                  </a:lnTo>
                  <a:lnTo>
                    <a:pt x="595" y="413"/>
                  </a:lnTo>
                  <a:lnTo>
                    <a:pt x="593" y="411"/>
                  </a:lnTo>
                  <a:lnTo>
                    <a:pt x="598" y="404"/>
                  </a:lnTo>
                  <a:lnTo>
                    <a:pt x="605" y="397"/>
                  </a:lnTo>
                  <a:lnTo>
                    <a:pt x="612" y="382"/>
                  </a:lnTo>
                  <a:lnTo>
                    <a:pt x="610" y="380"/>
                  </a:lnTo>
                  <a:lnTo>
                    <a:pt x="602" y="387"/>
                  </a:lnTo>
                  <a:lnTo>
                    <a:pt x="598" y="394"/>
                  </a:lnTo>
                  <a:lnTo>
                    <a:pt x="593" y="399"/>
                  </a:lnTo>
                  <a:lnTo>
                    <a:pt x="571" y="411"/>
                  </a:lnTo>
                  <a:lnTo>
                    <a:pt x="542" y="425"/>
                  </a:lnTo>
                  <a:lnTo>
                    <a:pt x="521" y="438"/>
                  </a:lnTo>
                  <a:lnTo>
                    <a:pt x="511" y="440"/>
                  </a:lnTo>
                  <a:lnTo>
                    <a:pt x="504" y="452"/>
                  </a:lnTo>
                  <a:lnTo>
                    <a:pt x="499" y="450"/>
                  </a:lnTo>
                  <a:lnTo>
                    <a:pt x="497" y="440"/>
                  </a:lnTo>
                  <a:lnTo>
                    <a:pt x="499" y="430"/>
                  </a:lnTo>
                  <a:lnTo>
                    <a:pt x="506" y="425"/>
                  </a:lnTo>
                  <a:lnTo>
                    <a:pt x="499" y="416"/>
                  </a:lnTo>
                  <a:lnTo>
                    <a:pt x="511" y="404"/>
                  </a:lnTo>
                  <a:lnTo>
                    <a:pt x="514" y="397"/>
                  </a:lnTo>
                  <a:lnTo>
                    <a:pt x="506" y="389"/>
                  </a:lnTo>
                  <a:lnTo>
                    <a:pt x="497" y="313"/>
                  </a:lnTo>
                  <a:lnTo>
                    <a:pt x="494" y="310"/>
                  </a:lnTo>
                  <a:lnTo>
                    <a:pt x="494" y="236"/>
                  </a:lnTo>
                  <a:lnTo>
                    <a:pt x="485" y="219"/>
                  </a:lnTo>
                  <a:lnTo>
                    <a:pt x="480" y="200"/>
                  </a:lnTo>
                  <a:lnTo>
                    <a:pt x="480" y="185"/>
                  </a:lnTo>
                  <a:lnTo>
                    <a:pt x="475" y="159"/>
                  </a:lnTo>
                  <a:lnTo>
                    <a:pt x="466" y="144"/>
                  </a:lnTo>
                  <a:lnTo>
                    <a:pt x="461" y="144"/>
                  </a:lnTo>
                  <a:lnTo>
                    <a:pt x="463" y="149"/>
                  </a:lnTo>
                  <a:lnTo>
                    <a:pt x="461" y="149"/>
                  </a:lnTo>
                  <a:lnTo>
                    <a:pt x="458" y="144"/>
                  </a:lnTo>
                  <a:lnTo>
                    <a:pt x="461" y="132"/>
                  </a:lnTo>
                  <a:lnTo>
                    <a:pt x="446" y="101"/>
                  </a:lnTo>
                  <a:lnTo>
                    <a:pt x="446" y="89"/>
                  </a:lnTo>
                  <a:lnTo>
                    <a:pt x="451" y="79"/>
                  </a:lnTo>
                  <a:lnTo>
                    <a:pt x="446" y="55"/>
                  </a:lnTo>
                  <a:lnTo>
                    <a:pt x="434" y="24"/>
                  </a:lnTo>
                  <a:lnTo>
                    <a:pt x="434" y="22"/>
                  </a:lnTo>
                  <a:lnTo>
                    <a:pt x="429" y="17"/>
                  </a:lnTo>
                  <a:lnTo>
                    <a:pt x="432" y="1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26" y="27"/>
                  </a:lnTo>
                  <a:lnTo>
                    <a:pt x="324" y="22"/>
                  </a:lnTo>
                  <a:lnTo>
                    <a:pt x="319" y="24"/>
                  </a:lnTo>
                  <a:lnTo>
                    <a:pt x="312" y="29"/>
                  </a:lnTo>
                  <a:lnTo>
                    <a:pt x="288" y="53"/>
                  </a:lnTo>
                  <a:lnTo>
                    <a:pt x="264" y="87"/>
                  </a:lnTo>
                  <a:lnTo>
                    <a:pt x="259" y="94"/>
                  </a:lnTo>
                  <a:lnTo>
                    <a:pt x="261" y="99"/>
                  </a:lnTo>
                  <a:lnTo>
                    <a:pt x="257" y="111"/>
                  </a:lnTo>
                  <a:lnTo>
                    <a:pt x="252" y="118"/>
                  </a:lnTo>
                  <a:lnTo>
                    <a:pt x="228" y="142"/>
                  </a:lnTo>
                  <a:lnTo>
                    <a:pt x="225" y="147"/>
                  </a:lnTo>
                  <a:lnTo>
                    <a:pt x="228" y="156"/>
                  </a:lnTo>
                  <a:lnTo>
                    <a:pt x="230" y="159"/>
                  </a:lnTo>
                  <a:lnTo>
                    <a:pt x="237" y="159"/>
                  </a:lnTo>
                  <a:lnTo>
                    <a:pt x="242" y="161"/>
                  </a:lnTo>
                  <a:lnTo>
                    <a:pt x="242" y="166"/>
                  </a:lnTo>
                  <a:lnTo>
                    <a:pt x="237" y="173"/>
                  </a:lnTo>
                  <a:lnTo>
                    <a:pt x="240" y="180"/>
                  </a:lnTo>
                  <a:lnTo>
                    <a:pt x="247" y="190"/>
                  </a:lnTo>
                  <a:lnTo>
                    <a:pt x="245" y="204"/>
                  </a:lnTo>
                  <a:lnTo>
                    <a:pt x="228" y="212"/>
                  </a:lnTo>
                  <a:lnTo>
                    <a:pt x="206" y="238"/>
                  </a:lnTo>
                  <a:lnTo>
                    <a:pt x="187" y="243"/>
                  </a:lnTo>
                  <a:lnTo>
                    <a:pt x="149" y="255"/>
                  </a:lnTo>
                  <a:lnTo>
                    <a:pt x="134" y="250"/>
                  </a:lnTo>
                  <a:lnTo>
                    <a:pt x="122" y="248"/>
                  </a:lnTo>
                  <a:lnTo>
                    <a:pt x="100" y="250"/>
                  </a:lnTo>
                  <a:lnTo>
                    <a:pt x="79" y="255"/>
                  </a:lnTo>
                  <a:lnTo>
                    <a:pt x="55" y="262"/>
                  </a:lnTo>
                  <a:lnTo>
                    <a:pt x="45" y="272"/>
                  </a:lnTo>
                  <a:lnTo>
                    <a:pt x="40" y="284"/>
                  </a:lnTo>
                  <a:lnTo>
                    <a:pt x="40" y="293"/>
                  </a:lnTo>
                  <a:lnTo>
                    <a:pt x="55" y="310"/>
                  </a:lnTo>
                  <a:lnTo>
                    <a:pt x="60" y="313"/>
                  </a:lnTo>
                  <a:lnTo>
                    <a:pt x="60" y="320"/>
                  </a:lnTo>
                  <a:lnTo>
                    <a:pt x="57" y="327"/>
                  </a:lnTo>
                  <a:lnTo>
                    <a:pt x="52" y="332"/>
                  </a:lnTo>
                  <a:lnTo>
                    <a:pt x="45" y="346"/>
                  </a:lnTo>
                  <a:lnTo>
                    <a:pt x="14" y="380"/>
                  </a:lnTo>
                  <a:lnTo>
                    <a:pt x="0" y="389"/>
                  </a:lnTo>
                  <a:lnTo>
                    <a:pt x="7" y="418"/>
                  </a:lnTo>
                  <a:lnTo>
                    <a:pt x="350" y="349"/>
                  </a:lnTo>
                  <a:lnTo>
                    <a:pt x="357" y="353"/>
                  </a:lnTo>
                  <a:lnTo>
                    <a:pt x="360" y="358"/>
                  </a:lnTo>
                  <a:lnTo>
                    <a:pt x="362" y="361"/>
                  </a:lnTo>
                  <a:lnTo>
                    <a:pt x="365" y="361"/>
                  </a:lnTo>
                  <a:lnTo>
                    <a:pt x="367" y="363"/>
                  </a:lnTo>
                  <a:lnTo>
                    <a:pt x="372" y="365"/>
                  </a:lnTo>
                  <a:lnTo>
                    <a:pt x="384" y="385"/>
                  </a:lnTo>
                  <a:lnTo>
                    <a:pt x="386" y="394"/>
                  </a:lnTo>
                  <a:lnTo>
                    <a:pt x="389" y="397"/>
                  </a:lnTo>
                  <a:lnTo>
                    <a:pt x="391" y="399"/>
                  </a:lnTo>
                  <a:lnTo>
                    <a:pt x="410" y="401"/>
                  </a:lnTo>
                  <a:lnTo>
                    <a:pt x="417" y="40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356899" y="5230691"/>
              <a:ext cx="1231900" cy="935037"/>
            </a:xfrm>
            <a:custGeom>
              <a:avLst/>
              <a:gdLst>
                <a:gd name="T0" fmla="*/ 3 w 776"/>
                <a:gd name="T1" fmla="*/ 51 h 589"/>
                <a:gd name="T2" fmla="*/ 0 w 776"/>
                <a:gd name="T3" fmla="*/ 63 h 589"/>
                <a:gd name="T4" fmla="*/ 15 w 776"/>
                <a:gd name="T5" fmla="*/ 77 h 589"/>
                <a:gd name="T6" fmla="*/ 20 w 776"/>
                <a:gd name="T7" fmla="*/ 97 h 589"/>
                <a:gd name="T8" fmla="*/ 27 w 776"/>
                <a:gd name="T9" fmla="*/ 104 h 589"/>
                <a:gd name="T10" fmla="*/ 22 w 776"/>
                <a:gd name="T11" fmla="*/ 118 h 589"/>
                <a:gd name="T12" fmla="*/ 41 w 776"/>
                <a:gd name="T13" fmla="*/ 111 h 589"/>
                <a:gd name="T14" fmla="*/ 53 w 776"/>
                <a:gd name="T15" fmla="*/ 97 h 589"/>
                <a:gd name="T16" fmla="*/ 65 w 776"/>
                <a:gd name="T17" fmla="*/ 97 h 589"/>
                <a:gd name="T18" fmla="*/ 58 w 776"/>
                <a:gd name="T19" fmla="*/ 109 h 589"/>
                <a:gd name="T20" fmla="*/ 118 w 776"/>
                <a:gd name="T21" fmla="*/ 89 h 589"/>
                <a:gd name="T22" fmla="*/ 118 w 776"/>
                <a:gd name="T23" fmla="*/ 101 h 589"/>
                <a:gd name="T24" fmla="*/ 156 w 776"/>
                <a:gd name="T25" fmla="*/ 111 h 589"/>
                <a:gd name="T26" fmla="*/ 180 w 776"/>
                <a:gd name="T27" fmla="*/ 116 h 589"/>
                <a:gd name="T28" fmla="*/ 200 w 776"/>
                <a:gd name="T29" fmla="*/ 121 h 589"/>
                <a:gd name="T30" fmla="*/ 200 w 776"/>
                <a:gd name="T31" fmla="*/ 125 h 589"/>
                <a:gd name="T32" fmla="*/ 226 w 776"/>
                <a:gd name="T33" fmla="*/ 154 h 589"/>
                <a:gd name="T34" fmla="*/ 219 w 776"/>
                <a:gd name="T35" fmla="*/ 161 h 589"/>
                <a:gd name="T36" fmla="*/ 216 w 776"/>
                <a:gd name="T37" fmla="*/ 166 h 589"/>
                <a:gd name="T38" fmla="*/ 257 w 776"/>
                <a:gd name="T39" fmla="*/ 154 h 589"/>
                <a:gd name="T40" fmla="*/ 313 w 776"/>
                <a:gd name="T41" fmla="*/ 130 h 589"/>
                <a:gd name="T42" fmla="*/ 315 w 776"/>
                <a:gd name="T43" fmla="*/ 111 h 589"/>
                <a:gd name="T44" fmla="*/ 387 w 776"/>
                <a:gd name="T45" fmla="*/ 135 h 589"/>
                <a:gd name="T46" fmla="*/ 435 w 776"/>
                <a:gd name="T47" fmla="*/ 178 h 589"/>
                <a:gd name="T48" fmla="*/ 466 w 776"/>
                <a:gd name="T49" fmla="*/ 190 h 589"/>
                <a:gd name="T50" fmla="*/ 483 w 776"/>
                <a:gd name="T51" fmla="*/ 224 h 589"/>
                <a:gd name="T52" fmla="*/ 481 w 776"/>
                <a:gd name="T53" fmla="*/ 303 h 589"/>
                <a:gd name="T54" fmla="*/ 502 w 776"/>
                <a:gd name="T55" fmla="*/ 344 h 589"/>
                <a:gd name="T56" fmla="*/ 497 w 776"/>
                <a:gd name="T57" fmla="*/ 315 h 589"/>
                <a:gd name="T58" fmla="*/ 514 w 776"/>
                <a:gd name="T59" fmla="*/ 325 h 589"/>
                <a:gd name="T60" fmla="*/ 521 w 776"/>
                <a:gd name="T61" fmla="*/ 315 h 589"/>
                <a:gd name="T62" fmla="*/ 521 w 776"/>
                <a:gd name="T63" fmla="*/ 334 h 589"/>
                <a:gd name="T64" fmla="*/ 507 w 776"/>
                <a:gd name="T65" fmla="*/ 361 h 589"/>
                <a:gd name="T66" fmla="*/ 521 w 776"/>
                <a:gd name="T67" fmla="*/ 385 h 589"/>
                <a:gd name="T68" fmla="*/ 560 w 776"/>
                <a:gd name="T69" fmla="*/ 431 h 589"/>
                <a:gd name="T70" fmla="*/ 574 w 776"/>
                <a:gd name="T71" fmla="*/ 435 h 589"/>
                <a:gd name="T72" fmla="*/ 591 w 776"/>
                <a:gd name="T73" fmla="*/ 467 h 589"/>
                <a:gd name="T74" fmla="*/ 622 w 776"/>
                <a:gd name="T75" fmla="*/ 517 h 589"/>
                <a:gd name="T76" fmla="*/ 680 w 776"/>
                <a:gd name="T77" fmla="*/ 558 h 589"/>
                <a:gd name="T78" fmla="*/ 702 w 776"/>
                <a:gd name="T79" fmla="*/ 570 h 589"/>
                <a:gd name="T80" fmla="*/ 694 w 776"/>
                <a:gd name="T81" fmla="*/ 575 h 589"/>
                <a:gd name="T82" fmla="*/ 687 w 776"/>
                <a:gd name="T83" fmla="*/ 582 h 589"/>
                <a:gd name="T84" fmla="*/ 709 w 776"/>
                <a:gd name="T85" fmla="*/ 584 h 589"/>
                <a:gd name="T86" fmla="*/ 764 w 776"/>
                <a:gd name="T87" fmla="*/ 553 h 589"/>
                <a:gd name="T88" fmla="*/ 762 w 776"/>
                <a:gd name="T89" fmla="*/ 520 h 589"/>
                <a:gd name="T90" fmla="*/ 766 w 776"/>
                <a:gd name="T91" fmla="*/ 467 h 589"/>
                <a:gd name="T92" fmla="*/ 762 w 776"/>
                <a:gd name="T93" fmla="*/ 387 h 589"/>
                <a:gd name="T94" fmla="*/ 714 w 776"/>
                <a:gd name="T95" fmla="*/ 306 h 589"/>
                <a:gd name="T96" fmla="*/ 692 w 776"/>
                <a:gd name="T97" fmla="*/ 267 h 589"/>
                <a:gd name="T98" fmla="*/ 692 w 776"/>
                <a:gd name="T99" fmla="*/ 238 h 589"/>
                <a:gd name="T100" fmla="*/ 651 w 776"/>
                <a:gd name="T101" fmla="*/ 183 h 589"/>
                <a:gd name="T102" fmla="*/ 622 w 776"/>
                <a:gd name="T103" fmla="*/ 149 h 589"/>
                <a:gd name="T104" fmla="*/ 579 w 776"/>
                <a:gd name="T105" fmla="*/ 53 h 589"/>
                <a:gd name="T106" fmla="*/ 569 w 776"/>
                <a:gd name="T107" fmla="*/ 39 h 589"/>
                <a:gd name="T108" fmla="*/ 557 w 776"/>
                <a:gd name="T109" fmla="*/ 10 h 589"/>
                <a:gd name="T110" fmla="*/ 517 w 776"/>
                <a:gd name="T111" fmla="*/ 5 h 589"/>
                <a:gd name="T112" fmla="*/ 521 w 776"/>
                <a:gd name="T113" fmla="*/ 41 h 589"/>
                <a:gd name="T114" fmla="*/ 502 w 776"/>
                <a:gd name="T115" fmla="*/ 48 h 589"/>
                <a:gd name="T116" fmla="*/ 248 w 776"/>
                <a:gd name="T117" fmla="*/ 44 h 589"/>
                <a:gd name="T118" fmla="*/ 238 w 776"/>
                <a:gd name="T119" fmla="*/ 2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6" h="589">
                  <a:moveTo>
                    <a:pt x="238" y="22"/>
                  </a:moveTo>
                  <a:lnTo>
                    <a:pt x="3" y="46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8" y="73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22" y="85"/>
                  </a:lnTo>
                  <a:lnTo>
                    <a:pt x="24" y="8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4" y="101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2" y="11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6" y="116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48" y="94"/>
                  </a:lnTo>
                  <a:lnTo>
                    <a:pt x="53" y="97"/>
                  </a:lnTo>
                  <a:lnTo>
                    <a:pt x="60" y="97"/>
                  </a:lnTo>
                  <a:lnTo>
                    <a:pt x="63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56" y="106"/>
                  </a:lnTo>
                  <a:lnTo>
                    <a:pt x="58" y="109"/>
                  </a:lnTo>
                  <a:lnTo>
                    <a:pt x="65" y="106"/>
                  </a:lnTo>
                  <a:lnTo>
                    <a:pt x="77" y="104"/>
                  </a:lnTo>
                  <a:lnTo>
                    <a:pt x="118" y="89"/>
                  </a:lnTo>
                  <a:lnTo>
                    <a:pt x="125" y="89"/>
                  </a:lnTo>
                  <a:lnTo>
                    <a:pt x="125" y="94"/>
                  </a:lnTo>
                  <a:lnTo>
                    <a:pt x="118" y="101"/>
                  </a:lnTo>
                  <a:lnTo>
                    <a:pt x="120" y="101"/>
                  </a:lnTo>
                  <a:lnTo>
                    <a:pt x="140" y="104"/>
                  </a:lnTo>
                  <a:lnTo>
                    <a:pt x="156" y="111"/>
                  </a:lnTo>
                  <a:lnTo>
                    <a:pt x="176" y="121"/>
                  </a:lnTo>
                  <a:lnTo>
                    <a:pt x="180" y="121"/>
                  </a:lnTo>
                  <a:lnTo>
                    <a:pt x="180" y="116"/>
                  </a:lnTo>
                  <a:lnTo>
                    <a:pt x="185" y="111"/>
                  </a:lnTo>
                  <a:lnTo>
                    <a:pt x="188" y="118"/>
                  </a:lnTo>
                  <a:lnTo>
                    <a:pt x="200" y="121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0" y="125"/>
                  </a:lnTo>
                  <a:lnTo>
                    <a:pt x="200" y="130"/>
                  </a:lnTo>
                  <a:lnTo>
                    <a:pt x="224" y="147"/>
                  </a:lnTo>
                  <a:lnTo>
                    <a:pt x="226" y="154"/>
                  </a:lnTo>
                  <a:lnTo>
                    <a:pt x="224" y="159"/>
                  </a:lnTo>
                  <a:lnTo>
                    <a:pt x="224" y="164"/>
                  </a:lnTo>
                  <a:lnTo>
                    <a:pt x="219" y="161"/>
                  </a:lnTo>
                  <a:lnTo>
                    <a:pt x="219" y="157"/>
                  </a:lnTo>
                  <a:lnTo>
                    <a:pt x="216" y="161"/>
                  </a:lnTo>
                  <a:lnTo>
                    <a:pt x="216" y="166"/>
                  </a:lnTo>
                  <a:lnTo>
                    <a:pt x="221" y="166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69" y="154"/>
                  </a:lnTo>
                  <a:lnTo>
                    <a:pt x="296" y="130"/>
                  </a:lnTo>
                  <a:lnTo>
                    <a:pt x="313" y="130"/>
                  </a:lnTo>
                  <a:lnTo>
                    <a:pt x="313" y="128"/>
                  </a:lnTo>
                  <a:lnTo>
                    <a:pt x="310" y="123"/>
                  </a:lnTo>
                  <a:lnTo>
                    <a:pt x="315" y="111"/>
                  </a:lnTo>
                  <a:lnTo>
                    <a:pt x="344" y="109"/>
                  </a:lnTo>
                  <a:lnTo>
                    <a:pt x="387" y="130"/>
                  </a:lnTo>
                  <a:lnTo>
                    <a:pt x="387" y="135"/>
                  </a:lnTo>
                  <a:lnTo>
                    <a:pt x="399" y="145"/>
                  </a:lnTo>
                  <a:lnTo>
                    <a:pt x="409" y="159"/>
                  </a:lnTo>
                  <a:lnTo>
                    <a:pt x="435" y="178"/>
                  </a:lnTo>
                  <a:lnTo>
                    <a:pt x="437" y="185"/>
                  </a:lnTo>
                  <a:lnTo>
                    <a:pt x="445" y="193"/>
                  </a:lnTo>
                  <a:lnTo>
                    <a:pt x="466" y="190"/>
                  </a:lnTo>
                  <a:lnTo>
                    <a:pt x="481" y="214"/>
                  </a:lnTo>
                  <a:lnTo>
                    <a:pt x="485" y="217"/>
                  </a:lnTo>
                  <a:lnTo>
                    <a:pt x="483" y="224"/>
                  </a:lnTo>
                  <a:lnTo>
                    <a:pt x="490" y="248"/>
                  </a:lnTo>
                  <a:lnTo>
                    <a:pt x="488" y="274"/>
                  </a:lnTo>
                  <a:lnTo>
                    <a:pt x="481" y="303"/>
                  </a:lnTo>
                  <a:lnTo>
                    <a:pt x="483" y="325"/>
                  </a:lnTo>
                  <a:lnTo>
                    <a:pt x="485" y="332"/>
                  </a:lnTo>
                  <a:lnTo>
                    <a:pt x="502" y="344"/>
                  </a:lnTo>
                  <a:lnTo>
                    <a:pt x="507" y="334"/>
                  </a:lnTo>
                  <a:lnTo>
                    <a:pt x="502" y="330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507" y="310"/>
                  </a:lnTo>
                  <a:lnTo>
                    <a:pt x="514" y="325"/>
                  </a:lnTo>
                  <a:lnTo>
                    <a:pt x="519" y="325"/>
                  </a:lnTo>
                  <a:lnTo>
                    <a:pt x="519" y="318"/>
                  </a:lnTo>
                  <a:lnTo>
                    <a:pt x="521" y="315"/>
                  </a:lnTo>
                  <a:lnTo>
                    <a:pt x="526" y="320"/>
                  </a:lnTo>
                  <a:lnTo>
                    <a:pt x="526" y="327"/>
                  </a:lnTo>
                  <a:lnTo>
                    <a:pt x="521" y="334"/>
                  </a:lnTo>
                  <a:lnTo>
                    <a:pt x="517" y="339"/>
                  </a:lnTo>
                  <a:lnTo>
                    <a:pt x="512" y="359"/>
                  </a:lnTo>
                  <a:lnTo>
                    <a:pt x="507" y="361"/>
                  </a:lnTo>
                  <a:lnTo>
                    <a:pt x="507" y="368"/>
                  </a:lnTo>
                  <a:lnTo>
                    <a:pt x="512" y="375"/>
                  </a:lnTo>
                  <a:lnTo>
                    <a:pt x="521" y="385"/>
                  </a:lnTo>
                  <a:lnTo>
                    <a:pt x="536" y="416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1"/>
                  </a:lnTo>
                  <a:lnTo>
                    <a:pt x="569" y="421"/>
                  </a:lnTo>
                  <a:lnTo>
                    <a:pt x="574" y="435"/>
                  </a:lnTo>
                  <a:lnTo>
                    <a:pt x="574" y="443"/>
                  </a:lnTo>
                  <a:lnTo>
                    <a:pt x="581" y="459"/>
                  </a:lnTo>
                  <a:lnTo>
                    <a:pt x="591" y="467"/>
                  </a:lnTo>
                  <a:lnTo>
                    <a:pt x="601" y="469"/>
                  </a:lnTo>
                  <a:lnTo>
                    <a:pt x="617" y="515"/>
                  </a:lnTo>
                  <a:lnTo>
                    <a:pt x="622" y="517"/>
                  </a:lnTo>
                  <a:lnTo>
                    <a:pt x="644" y="522"/>
                  </a:lnTo>
                  <a:lnTo>
                    <a:pt x="654" y="527"/>
                  </a:lnTo>
                  <a:lnTo>
                    <a:pt x="680" y="558"/>
                  </a:lnTo>
                  <a:lnTo>
                    <a:pt x="690" y="565"/>
                  </a:lnTo>
                  <a:lnTo>
                    <a:pt x="694" y="565"/>
                  </a:lnTo>
                  <a:lnTo>
                    <a:pt x="702" y="570"/>
                  </a:lnTo>
                  <a:lnTo>
                    <a:pt x="704" y="575"/>
                  </a:lnTo>
                  <a:lnTo>
                    <a:pt x="697" y="577"/>
                  </a:lnTo>
                  <a:lnTo>
                    <a:pt x="694" y="575"/>
                  </a:lnTo>
                  <a:lnTo>
                    <a:pt x="692" y="575"/>
                  </a:lnTo>
                  <a:lnTo>
                    <a:pt x="687" y="577"/>
                  </a:lnTo>
                  <a:lnTo>
                    <a:pt x="687" y="582"/>
                  </a:lnTo>
                  <a:lnTo>
                    <a:pt x="690" y="584"/>
                  </a:lnTo>
                  <a:lnTo>
                    <a:pt x="704" y="589"/>
                  </a:lnTo>
                  <a:lnTo>
                    <a:pt x="709" y="584"/>
                  </a:lnTo>
                  <a:lnTo>
                    <a:pt x="721" y="582"/>
                  </a:lnTo>
                  <a:lnTo>
                    <a:pt x="757" y="570"/>
                  </a:lnTo>
                  <a:lnTo>
                    <a:pt x="764" y="553"/>
                  </a:lnTo>
                  <a:lnTo>
                    <a:pt x="766" y="551"/>
                  </a:lnTo>
                  <a:lnTo>
                    <a:pt x="762" y="529"/>
                  </a:lnTo>
                  <a:lnTo>
                    <a:pt x="762" y="520"/>
                  </a:lnTo>
                  <a:lnTo>
                    <a:pt x="769" y="503"/>
                  </a:lnTo>
                  <a:lnTo>
                    <a:pt x="776" y="505"/>
                  </a:lnTo>
                  <a:lnTo>
                    <a:pt x="766" y="467"/>
                  </a:lnTo>
                  <a:lnTo>
                    <a:pt x="769" y="450"/>
                  </a:lnTo>
                  <a:lnTo>
                    <a:pt x="769" y="414"/>
                  </a:lnTo>
                  <a:lnTo>
                    <a:pt x="762" y="387"/>
                  </a:lnTo>
                  <a:lnTo>
                    <a:pt x="757" y="375"/>
                  </a:lnTo>
                  <a:lnTo>
                    <a:pt x="730" y="344"/>
                  </a:lnTo>
                  <a:lnTo>
                    <a:pt x="714" y="306"/>
                  </a:lnTo>
                  <a:lnTo>
                    <a:pt x="694" y="279"/>
                  </a:lnTo>
                  <a:lnTo>
                    <a:pt x="694" y="274"/>
                  </a:lnTo>
                  <a:lnTo>
                    <a:pt x="692" y="267"/>
                  </a:lnTo>
                  <a:lnTo>
                    <a:pt x="687" y="253"/>
                  </a:lnTo>
                  <a:lnTo>
                    <a:pt x="687" y="248"/>
                  </a:lnTo>
                  <a:lnTo>
                    <a:pt x="692" y="238"/>
                  </a:lnTo>
                  <a:lnTo>
                    <a:pt x="692" y="234"/>
                  </a:lnTo>
                  <a:lnTo>
                    <a:pt x="668" y="197"/>
                  </a:lnTo>
                  <a:lnTo>
                    <a:pt x="651" y="183"/>
                  </a:lnTo>
                  <a:lnTo>
                    <a:pt x="642" y="178"/>
                  </a:lnTo>
                  <a:lnTo>
                    <a:pt x="639" y="173"/>
                  </a:lnTo>
                  <a:lnTo>
                    <a:pt x="622" y="149"/>
                  </a:lnTo>
                  <a:lnTo>
                    <a:pt x="601" y="109"/>
                  </a:lnTo>
                  <a:lnTo>
                    <a:pt x="593" y="87"/>
                  </a:lnTo>
                  <a:lnTo>
                    <a:pt x="579" y="53"/>
                  </a:lnTo>
                  <a:lnTo>
                    <a:pt x="579" y="48"/>
                  </a:lnTo>
                  <a:lnTo>
                    <a:pt x="574" y="41"/>
                  </a:lnTo>
                  <a:lnTo>
                    <a:pt x="569" y="39"/>
                  </a:lnTo>
                  <a:lnTo>
                    <a:pt x="567" y="17"/>
                  </a:lnTo>
                  <a:lnTo>
                    <a:pt x="565" y="8"/>
                  </a:lnTo>
                  <a:lnTo>
                    <a:pt x="557" y="10"/>
                  </a:lnTo>
                  <a:lnTo>
                    <a:pt x="541" y="10"/>
                  </a:lnTo>
                  <a:lnTo>
                    <a:pt x="524" y="0"/>
                  </a:lnTo>
                  <a:lnTo>
                    <a:pt x="517" y="5"/>
                  </a:lnTo>
                  <a:lnTo>
                    <a:pt x="514" y="10"/>
                  </a:lnTo>
                  <a:lnTo>
                    <a:pt x="514" y="20"/>
                  </a:lnTo>
                  <a:lnTo>
                    <a:pt x="521" y="41"/>
                  </a:lnTo>
                  <a:lnTo>
                    <a:pt x="519" y="56"/>
                  </a:lnTo>
                  <a:lnTo>
                    <a:pt x="505" y="53"/>
                  </a:lnTo>
                  <a:lnTo>
                    <a:pt x="502" y="48"/>
                  </a:lnTo>
                  <a:lnTo>
                    <a:pt x="497" y="36"/>
                  </a:lnTo>
                  <a:lnTo>
                    <a:pt x="252" y="51"/>
                  </a:lnTo>
                  <a:lnTo>
                    <a:pt x="248" y="44"/>
                  </a:lnTo>
                  <a:lnTo>
                    <a:pt x="248" y="36"/>
                  </a:lnTo>
                  <a:lnTo>
                    <a:pt x="240" y="27"/>
                  </a:lnTo>
                  <a:lnTo>
                    <a:pt x="238" y="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242224" y="4213104"/>
              <a:ext cx="946150" cy="976312"/>
            </a:xfrm>
            <a:custGeom>
              <a:avLst/>
              <a:gdLst>
                <a:gd name="T0" fmla="*/ 87 w 596"/>
                <a:gd name="T1" fmla="*/ 0 h 615"/>
                <a:gd name="T2" fmla="*/ 0 w 596"/>
                <a:gd name="T3" fmla="*/ 605 h 615"/>
                <a:gd name="T4" fmla="*/ 0 w 596"/>
                <a:gd name="T5" fmla="*/ 608 h 615"/>
                <a:gd name="T6" fmla="*/ 80 w 596"/>
                <a:gd name="T7" fmla="*/ 615 h 615"/>
                <a:gd name="T8" fmla="*/ 84 w 596"/>
                <a:gd name="T9" fmla="*/ 569 h 615"/>
                <a:gd name="T10" fmla="*/ 233 w 596"/>
                <a:gd name="T11" fmla="*/ 586 h 615"/>
                <a:gd name="T12" fmla="*/ 231 w 596"/>
                <a:gd name="T13" fmla="*/ 586 h 615"/>
                <a:gd name="T14" fmla="*/ 226 w 596"/>
                <a:gd name="T15" fmla="*/ 577 h 615"/>
                <a:gd name="T16" fmla="*/ 231 w 596"/>
                <a:gd name="T17" fmla="*/ 569 h 615"/>
                <a:gd name="T18" fmla="*/ 231 w 596"/>
                <a:gd name="T19" fmla="*/ 569 h 615"/>
                <a:gd name="T20" fmla="*/ 226 w 596"/>
                <a:gd name="T21" fmla="*/ 564 h 615"/>
                <a:gd name="T22" fmla="*/ 228 w 596"/>
                <a:gd name="T23" fmla="*/ 562 h 615"/>
                <a:gd name="T24" fmla="*/ 550 w 596"/>
                <a:gd name="T25" fmla="*/ 593 h 615"/>
                <a:gd name="T26" fmla="*/ 589 w 596"/>
                <a:gd name="T27" fmla="*/ 110 h 615"/>
                <a:gd name="T28" fmla="*/ 593 w 596"/>
                <a:gd name="T29" fmla="*/ 110 h 615"/>
                <a:gd name="T30" fmla="*/ 596 w 596"/>
                <a:gd name="T31" fmla="*/ 57 h 615"/>
                <a:gd name="T32" fmla="*/ 87 w 596"/>
                <a:gd name="T33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6" h="615">
                  <a:moveTo>
                    <a:pt x="87" y="0"/>
                  </a:moveTo>
                  <a:lnTo>
                    <a:pt x="0" y="605"/>
                  </a:lnTo>
                  <a:lnTo>
                    <a:pt x="0" y="608"/>
                  </a:lnTo>
                  <a:lnTo>
                    <a:pt x="80" y="615"/>
                  </a:lnTo>
                  <a:lnTo>
                    <a:pt x="84" y="569"/>
                  </a:lnTo>
                  <a:lnTo>
                    <a:pt x="233" y="586"/>
                  </a:lnTo>
                  <a:lnTo>
                    <a:pt x="231" y="586"/>
                  </a:lnTo>
                  <a:lnTo>
                    <a:pt x="226" y="577"/>
                  </a:lnTo>
                  <a:lnTo>
                    <a:pt x="231" y="569"/>
                  </a:lnTo>
                  <a:lnTo>
                    <a:pt x="231" y="569"/>
                  </a:lnTo>
                  <a:lnTo>
                    <a:pt x="226" y="564"/>
                  </a:lnTo>
                  <a:lnTo>
                    <a:pt x="228" y="562"/>
                  </a:lnTo>
                  <a:lnTo>
                    <a:pt x="550" y="593"/>
                  </a:lnTo>
                  <a:lnTo>
                    <a:pt x="589" y="110"/>
                  </a:lnTo>
                  <a:lnTo>
                    <a:pt x="593" y="110"/>
                  </a:lnTo>
                  <a:lnTo>
                    <a:pt x="596" y="57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272887" y="3587629"/>
              <a:ext cx="617538" cy="296862"/>
            </a:xfrm>
            <a:custGeom>
              <a:avLst/>
              <a:gdLst>
                <a:gd name="T0" fmla="*/ 223 w 389"/>
                <a:gd name="T1" fmla="*/ 12 h 187"/>
                <a:gd name="T2" fmla="*/ 12 w 389"/>
                <a:gd name="T3" fmla="*/ 110 h 187"/>
                <a:gd name="T4" fmla="*/ 21 w 389"/>
                <a:gd name="T5" fmla="*/ 100 h 187"/>
                <a:gd name="T6" fmla="*/ 45 w 389"/>
                <a:gd name="T7" fmla="*/ 79 h 187"/>
                <a:gd name="T8" fmla="*/ 57 w 389"/>
                <a:gd name="T9" fmla="*/ 67 h 187"/>
                <a:gd name="T10" fmla="*/ 67 w 389"/>
                <a:gd name="T11" fmla="*/ 62 h 187"/>
                <a:gd name="T12" fmla="*/ 86 w 389"/>
                <a:gd name="T13" fmla="*/ 60 h 187"/>
                <a:gd name="T14" fmla="*/ 117 w 389"/>
                <a:gd name="T15" fmla="*/ 43 h 187"/>
                <a:gd name="T16" fmla="*/ 129 w 389"/>
                <a:gd name="T17" fmla="*/ 48 h 187"/>
                <a:gd name="T18" fmla="*/ 139 w 389"/>
                <a:gd name="T19" fmla="*/ 55 h 187"/>
                <a:gd name="T20" fmla="*/ 153 w 389"/>
                <a:gd name="T21" fmla="*/ 74 h 187"/>
                <a:gd name="T22" fmla="*/ 161 w 389"/>
                <a:gd name="T23" fmla="*/ 74 h 187"/>
                <a:gd name="T24" fmla="*/ 175 w 389"/>
                <a:gd name="T25" fmla="*/ 79 h 187"/>
                <a:gd name="T26" fmla="*/ 180 w 389"/>
                <a:gd name="T27" fmla="*/ 98 h 187"/>
                <a:gd name="T28" fmla="*/ 201 w 389"/>
                <a:gd name="T29" fmla="*/ 105 h 187"/>
                <a:gd name="T30" fmla="*/ 221 w 389"/>
                <a:gd name="T31" fmla="*/ 117 h 187"/>
                <a:gd name="T32" fmla="*/ 209 w 389"/>
                <a:gd name="T33" fmla="*/ 141 h 187"/>
                <a:gd name="T34" fmla="*/ 204 w 389"/>
                <a:gd name="T35" fmla="*/ 170 h 187"/>
                <a:gd name="T36" fmla="*/ 225 w 389"/>
                <a:gd name="T37" fmla="*/ 165 h 187"/>
                <a:gd name="T38" fmla="*/ 240 w 389"/>
                <a:gd name="T39" fmla="*/ 177 h 187"/>
                <a:gd name="T40" fmla="*/ 252 w 389"/>
                <a:gd name="T41" fmla="*/ 170 h 187"/>
                <a:gd name="T42" fmla="*/ 281 w 389"/>
                <a:gd name="T43" fmla="*/ 177 h 187"/>
                <a:gd name="T44" fmla="*/ 293 w 389"/>
                <a:gd name="T45" fmla="*/ 182 h 187"/>
                <a:gd name="T46" fmla="*/ 290 w 389"/>
                <a:gd name="T47" fmla="*/ 173 h 187"/>
                <a:gd name="T48" fmla="*/ 273 w 389"/>
                <a:gd name="T49" fmla="*/ 161 h 187"/>
                <a:gd name="T50" fmla="*/ 273 w 389"/>
                <a:gd name="T51" fmla="*/ 153 h 187"/>
                <a:gd name="T52" fmla="*/ 281 w 389"/>
                <a:gd name="T53" fmla="*/ 151 h 187"/>
                <a:gd name="T54" fmla="*/ 264 w 389"/>
                <a:gd name="T55" fmla="*/ 137 h 187"/>
                <a:gd name="T56" fmla="*/ 257 w 389"/>
                <a:gd name="T57" fmla="*/ 110 h 187"/>
                <a:gd name="T58" fmla="*/ 259 w 389"/>
                <a:gd name="T59" fmla="*/ 81 h 187"/>
                <a:gd name="T60" fmla="*/ 254 w 389"/>
                <a:gd name="T61" fmla="*/ 72 h 187"/>
                <a:gd name="T62" fmla="*/ 254 w 389"/>
                <a:gd name="T63" fmla="*/ 62 h 187"/>
                <a:gd name="T64" fmla="*/ 259 w 389"/>
                <a:gd name="T65" fmla="*/ 50 h 187"/>
                <a:gd name="T66" fmla="*/ 276 w 389"/>
                <a:gd name="T67" fmla="*/ 38 h 187"/>
                <a:gd name="T68" fmla="*/ 290 w 389"/>
                <a:gd name="T69" fmla="*/ 24 h 187"/>
                <a:gd name="T70" fmla="*/ 288 w 389"/>
                <a:gd name="T71" fmla="*/ 40 h 187"/>
                <a:gd name="T72" fmla="*/ 276 w 389"/>
                <a:gd name="T73" fmla="*/ 55 h 187"/>
                <a:gd name="T74" fmla="*/ 276 w 389"/>
                <a:gd name="T75" fmla="*/ 74 h 187"/>
                <a:gd name="T76" fmla="*/ 288 w 389"/>
                <a:gd name="T77" fmla="*/ 96 h 187"/>
                <a:gd name="T78" fmla="*/ 276 w 389"/>
                <a:gd name="T79" fmla="*/ 108 h 187"/>
                <a:gd name="T80" fmla="*/ 288 w 389"/>
                <a:gd name="T81" fmla="*/ 115 h 187"/>
                <a:gd name="T82" fmla="*/ 288 w 389"/>
                <a:gd name="T83" fmla="*/ 127 h 187"/>
                <a:gd name="T84" fmla="*/ 288 w 389"/>
                <a:gd name="T85" fmla="*/ 137 h 187"/>
                <a:gd name="T86" fmla="*/ 305 w 389"/>
                <a:gd name="T87" fmla="*/ 158 h 187"/>
                <a:gd name="T88" fmla="*/ 314 w 389"/>
                <a:gd name="T89" fmla="*/ 153 h 187"/>
                <a:gd name="T90" fmla="*/ 326 w 389"/>
                <a:gd name="T91" fmla="*/ 156 h 187"/>
                <a:gd name="T92" fmla="*/ 331 w 389"/>
                <a:gd name="T93" fmla="*/ 175 h 187"/>
                <a:gd name="T94" fmla="*/ 336 w 389"/>
                <a:gd name="T95" fmla="*/ 185 h 187"/>
                <a:gd name="T96" fmla="*/ 345 w 389"/>
                <a:gd name="T97" fmla="*/ 187 h 187"/>
                <a:gd name="T98" fmla="*/ 379 w 389"/>
                <a:gd name="T99" fmla="*/ 168 h 187"/>
                <a:gd name="T100" fmla="*/ 382 w 389"/>
                <a:gd name="T101" fmla="*/ 158 h 187"/>
                <a:gd name="T102" fmla="*/ 389 w 389"/>
                <a:gd name="T103" fmla="*/ 120 h 187"/>
                <a:gd name="T104" fmla="*/ 295 w 389"/>
                <a:gd name="T10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187">
                  <a:moveTo>
                    <a:pt x="295" y="0"/>
                  </a:moveTo>
                  <a:lnTo>
                    <a:pt x="223" y="12"/>
                  </a:lnTo>
                  <a:lnTo>
                    <a:pt x="0" y="55"/>
                  </a:lnTo>
                  <a:lnTo>
                    <a:pt x="12" y="110"/>
                  </a:lnTo>
                  <a:lnTo>
                    <a:pt x="16" y="103"/>
                  </a:lnTo>
                  <a:lnTo>
                    <a:pt x="21" y="100"/>
                  </a:lnTo>
                  <a:lnTo>
                    <a:pt x="38" y="81"/>
                  </a:lnTo>
                  <a:lnTo>
                    <a:pt x="45" y="79"/>
                  </a:lnTo>
                  <a:lnTo>
                    <a:pt x="50" y="69"/>
                  </a:lnTo>
                  <a:lnTo>
                    <a:pt x="57" y="67"/>
                  </a:lnTo>
                  <a:lnTo>
                    <a:pt x="62" y="57"/>
                  </a:lnTo>
                  <a:lnTo>
                    <a:pt x="67" y="62"/>
                  </a:lnTo>
                  <a:lnTo>
                    <a:pt x="77" y="64"/>
                  </a:lnTo>
                  <a:lnTo>
                    <a:pt x="86" y="60"/>
                  </a:lnTo>
                  <a:lnTo>
                    <a:pt x="91" y="52"/>
                  </a:lnTo>
                  <a:lnTo>
                    <a:pt x="117" y="43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7" y="4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61" y="74"/>
                  </a:lnTo>
                  <a:lnTo>
                    <a:pt x="165" y="76"/>
                  </a:lnTo>
                  <a:lnTo>
                    <a:pt x="175" y="79"/>
                  </a:lnTo>
                  <a:lnTo>
                    <a:pt x="170" y="86"/>
                  </a:lnTo>
                  <a:lnTo>
                    <a:pt x="180" y="98"/>
                  </a:lnTo>
                  <a:lnTo>
                    <a:pt x="194" y="98"/>
                  </a:lnTo>
                  <a:lnTo>
                    <a:pt x="201" y="105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18" y="125"/>
                  </a:lnTo>
                  <a:lnTo>
                    <a:pt x="209" y="141"/>
                  </a:lnTo>
                  <a:lnTo>
                    <a:pt x="201" y="158"/>
                  </a:lnTo>
                  <a:lnTo>
                    <a:pt x="204" y="170"/>
                  </a:lnTo>
                  <a:lnTo>
                    <a:pt x="216" y="170"/>
                  </a:lnTo>
                  <a:lnTo>
                    <a:pt x="225" y="165"/>
                  </a:lnTo>
                  <a:lnTo>
                    <a:pt x="235" y="175"/>
                  </a:lnTo>
                  <a:lnTo>
                    <a:pt x="240" y="177"/>
                  </a:lnTo>
                  <a:lnTo>
                    <a:pt x="240" y="173"/>
                  </a:lnTo>
                  <a:lnTo>
                    <a:pt x="252" y="170"/>
                  </a:lnTo>
                  <a:lnTo>
                    <a:pt x="264" y="173"/>
                  </a:lnTo>
                  <a:lnTo>
                    <a:pt x="281" y="177"/>
                  </a:lnTo>
                  <a:lnTo>
                    <a:pt x="290" y="182"/>
                  </a:lnTo>
                  <a:lnTo>
                    <a:pt x="293" y="182"/>
                  </a:lnTo>
                  <a:lnTo>
                    <a:pt x="293" y="177"/>
                  </a:lnTo>
                  <a:lnTo>
                    <a:pt x="290" y="173"/>
                  </a:lnTo>
                  <a:lnTo>
                    <a:pt x="283" y="161"/>
                  </a:lnTo>
                  <a:lnTo>
                    <a:pt x="273" y="161"/>
                  </a:lnTo>
                  <a:lnTo>
                    <a:pt x="273" y="158"/>
                  </a:lnTo>
                  <a:lnTo>
                    <a:pt x="273" y="153"/>
                  </a:lnTo>
                  <a:lnTo>
                    <a:pt x="276" y="153"/>
                  </a:lnTo>
                  <a:lnTo>
                    <a:pt x="281" y="151"/>
                  </a:lnTo>
                  <a:lnTo>
                    <a:pt x="271" y="146"/>
                  </a:lnTo>
                  <a:lnTo>
                    <a:pt x="264" y="137"/>
                  </a:lnTo>
                  <a:lnTo>
                    <a:pt x="259" y="117"/>
                  </a:lnTo>
                  <a:lnTo>
                    <a:pt x="257" y="110"/>
                  </a:lnTo>
                  <a:lnTo>
                    <a:pt x="254" y="98"/>
                  </a:lnTo>
                  <a:lnTo>
                    <a:pt x="259" y="81"/>
                  </a:lnTo>
                  <a:lnTo>
                    <a:pt x="257" y="74"/>
                  </a:lnTo>
                  <a:lnTo>
                    <a:pt x="254" y="72"/>
                  </a:lnTo>
                  <a:lnTo>
                    <a:pt x="254" y="67"/>
                  </a:lnTo>
                  <a:lnTo>
                    <a:pt x="254" y="62"/>
                  </a:lnTo>
                  <a:lnTo>
                    <a:pt x="257" y="57"/>
                  </a:lnTo>
                  <a:lnTo>
                    <a:pt x="259" y="50"/>
                  </a:lnTo>
                  <a:lnTo>
                    <a:pt x="273" y="40"/>
                  </a:lnTo>
                  <a:lnTo>
                    <a:pt x="276" y="38"/>
                  </a:lnTo>
                  <a:lnTo>
                    <a:pt x="281" y="24"/>
                  </a:lnTo>
                  <a:lnTo>
                    <a:pt x="290" y="24"/>
                  </a:lnTo>
                  <a:lnTo>
                    <a:pt x="293" y="28"/>
                  </a:lnTo>
                  <a:lnTo>
                    <a:pt x="288" y="40"/>
                  </a:lnTo>
                  <a:lnTo>
                    <a:pt x="283" y="48"/>
                  </a:lnTo>
                  <a:lnTo>
                    <a:pt x="276" y="55"/>
                  </a:lnTo>
                  <a:lnTo>
                    <a:pt x="273" y="64"/>
                  </a:lnTo>
                  <a:lnTo>
                    <a:pt x="276" y="74"/>
                  </a:lnTo>
                  <a:lnTo>
                    <a:pt x="283" y="76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76" y="108"/>
                  </a:lnTo>
                  <a:lnTo>
                    <a:pt x="278" y="110"/>
                  </a:lnTo>
                  <a:lnTo>
                    <a:pt x="288" y="115"/>
                  </a:lnTo>
                  <a:lnTo>
                    <a:pt x="290" y="117"/>
                  </a:lnTo>
                  <a:lnTo>
                    <a:pt x="288" y="127"/>
                  </a:lnTo>
                  <a:lnTo>
                    <a:pt x="290" y="132"/>
                  </a:lnTo>
                  <a:lnTo>
                    <a:pt x="288" y="137"/>
                  </a:lnTo>
                  <a:lnTo>
                    <a:pt x="293" y="149"/>
                  </a:lnTo>
                  <a:lnTo>
                    <a:pt x="305" y="158"/>
                  </a:lnTo>
                  <a:lnTo>
                    <a:pt x="312" y="158"/>
                  </a:lnTo>
                  <a:lnTo>
                    <a:pt x="314" y="153"/>
                  </a:lnTo>
                  <a:lnTo>
                    <a:pt x="321" y="153"/>
                  </a:lnTo>
                  <a:lnTo>
                    <a:pt x="326" y="156"/>
                  </a:lnTo>
                  <a:lnTo>
                    <a:pt x="324" y="163"/>
                  </a:lnTo>
                  <a:lnTo>
                    <a:pt x="331" y="175"/>
                  </a:lnTo>
                  <a:lnTo>
                    <a:pt x="331" y="180"/>
                  </a:lnTo>
                  <a:lnTo>
                    <a:pt x="336" y="185"/>
                  </a:lnTo>
                  <a:lnTo>
                    <a:pt x="345" y="185"/>
                  </a:lnTo>
                  <a:lnTo>
                    <a:pt x="345" y="187"/>
                  </a:lnTo>
                  <a:lnTo>
                    <a:pt x="353" y="177"/>
                  </a:lnTo>
                  <a:lnTo>
                    <a:pt x="379" y="168"/>
                  </a:lnTo>
                  <a:lnTo>
                    <a:pt x="382" y="165"/>
                  </a:lnTo>
                  <a:lnTo>
                    <a:pt x="382" y="158"/>
                  </a:lnTo>
                  <a:lnTo>
                    <a:pt x="389" y="122"/>
                  </a:lnTo>
                  <a:lnTo>
                    <a:pt x="389" y="120"/>
                  </a:lnTo>
                  <a:lnTo>
                    <a:pt x="336" y="132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600999" y="4387729"/>
              <a:ext cx="1890713" cy="1843087"/>
            </a:xfrm>
            <a:custGeom>
              <a:avLst/>
              <a:gdLst>
                <a:gd name="T0" fmla="*/ 1083 w 1191"/>
                <a:gd name="T1" fmla="*/ 320 h 1161"/>
                <a:gd name="T2" fmla="*/ 1004 w 1191"/>
                <a:gd name="T3" fmla="*/ 301 h 1161"/>
                <a:gd name="T4" fmla="*/ 956 w 1191"/>
                <a:gd name="T5" fmla="*/ 308 h 1161"/>
                <a:gd name="T6" fmla="*/ 915 w 1191"/>
                <a:gd name="T7" fmla="*/ 308 h 1161"/>
                <a:gd name="T8" fmla="*/ 903 w 1191"/>
                <a:gd name="T9" fmla="*/ 308 h 1161"/>
                <a:gd name="T10" fmla="*/ 884 w 1191"/>
                <a:gd name="T11" fmla="*/ 298 h 1161"/>
                <a:gd name="T12" fmla="*/ 865 w 1191"/>
                <a:gd name="T13" fmla="*/ 322 h 1161"/>
                <a:gd name="T14" fmla="*/ 855 w 1191"/>
                <a:gd name="T15" fmla="*/ 303 h 1161"/>
                <a:gd name="T16" fmla="*/ 814 w 1191"/>
                <a:gd name="T17" fmla="*/ 296 h 1161"/>
                <a:gd name="T18" fmla="*/ 790 w 1191"/>
                <a:gd name="T19" fmla="*/ 291 h 1161"/>
                <a:gd name="T20" fmla="*/ 752 w 1191"/>
                <a:gd name="T21" fmla="*/ 281 h 1161"/>
                <a:gd name="T22" fmla="*/ 728 w 1191"/>
                <a:gd name="T23" fmla="*/ 272 h 1161"/>
                <a:gd name="T24" fmla="*/ 689 w 1191"/>
                <a:gd name="T25" fmla="*/ 262 h 1161"/>
                <a:gd name="T26" fmla="*/ 672 w 1191"/>
                <a:gd name="T27" fmla="*/ 241 h 1161"/>
                <a:gd name="T28" fmla="*/ 632 w 1191"/>
                <a:gd name="T29" fmla="*/ 229 h 1161"/>
                <a:gd name="T30" fmla="*/ 367 w 1191"/>
                <a:gd name="T31" fmla="*/ 0 h 1161"/>
                <a:gd name="T32" fmla="*/ 0 w 1191"/>
                <a:gd name="T33" fmla="*/ 454 h 1161"/>
                <a:gd name="T34" fmla="*/ 5 w 1191"/>
                <a:gd name="T35" fmla="*/ 476 h 1161"/>
                <a:gd name="T36" fmla="*/ 34 w 1191"/>
                <a:gd name="T37" fmla="*/ 515 h 1161"/>
                <a:gd name="T38" fmla="*/ 147 w 1191"/>
                <a:gd name="T39" fmla="*/ 623 h 1161"/>
                <a:gd name="T40" fmla="*/ 161 w 1191"/>
                <a:gd name="T41" fmla="*/ 661 h 1161"/>
                <a:gd name="T42" fmla="*/ 240 w 1191"/>
                <a:gd name="T43" fmla="*/ 777 h 1161"/>
                <a:gd name="T44" fmla="*/ 312 w 1191"/>
                <a:gd name="T45" fmla="*/ 789 h 1161"/>
                <a:gd name="T46" fmla="*/ 353 w 1191"/>
                <a:gd name="T47" fmla="*/ 724 h 1161"/>
                <a:gd name="T48" fmla="*/ 377 w 1191"/>
                <a:gd name="T49" fmla="*/ 714 h 1161"/>
                <a:gd name="T50" fmla="*/ 425 w 1191"/>
                <a:gd name="T51" fmla="*/ 731 h 1161"/>
                <a:gd name="T52" fmla="*/ 473 w 1191"/>
                <a:gd name="T53" fmla="*/ 753 h 1161"/>
                <a:gd name="T54" fmla="*/ 490 w 1191"/>
                <a:gd name="T55" fmla="*/ 765 h 1161"/>
                <a:gd name="T56" fmla="*/ 528 w 1191"/>
                <a:gd name="T57" fmla="*/ 817 h 1161"/>
                <a:gd name="T58" fmla="*/ 593 w 1191"/>
                <a:gd name="T59" fmla="*/ 940 h 1161"/>
                <a:gd name="T60" fmla="*/ 632 w 1191"/>
                <a:gd name="T61" fmla="*/ 981 h 1161"/>
                <a:gd name="T62" fmla="*/ 644 w 1191"/>
                <a:gd name="T63" fmla="*/ 1046 h 1161"/>
                <a:gd name="T64" fmla="*/ 701 w 1191"/>
                <a:gd name="T65" fmla="*/ 1111 h 1161"/>
                <a:gd name="T66" fmla="*/ 800 w 1191"/>
                <a:gd name="T67" fmla="*/ 1142 h 1161"/>
                <a:gd name="T68" fmla="*/ 850 w 1191"/>
                <a:gd name="T69" fmla="*/ 1151 h 1161"/>
                <a:gd name="T70" fmla="*/ 848 w 1191"/>
                <a:gd name="T71" fmla="*/ 1137 h 1161"/>
                <a:gd name="T72" fmla="*/ 829 w 1191"/>
                <a:gd name="T73" fmla="*/ 1024 h 1161"/>
                <a:gd name="T74" fmla="*/ 819 w 1191"/>
                <a:gd name="T75" fmla="*/ 1010 h 1161"/>
                <a:gd name="T76" fmla="*/ 843 w 1191"/>
                <a:gd name="T77" fmla="*/ 969 h 1161"/>
                <a:gd name="T78" fmla="*/ 850 w 1191"/>
                <a:gd name="T79" fmla="*/ 952 h 1161"/>
                <a:gd name="T80" fmla="*/ 865 w 1191"/>
                <a:gd name="T81" fmla="*/ 914 h 1161"/>
                <a:gd name="T82" fmla="*/ 881 w 1191"/>
                <a:gd name="T83" fmla="*/ 916 h 1161"/>
                <a:gd name="T84" fmla="*/ 891 w 1191"/>
                <a:gd name="T85" fmla="*/ 899 h 1161"/>
                <a:gd name="T86" fmla="*/ 903 w 1191"/>
                <a:gd name="T87" fmla="*/ 897 h 1161"/>
                <a:gd name="T88" fmla="*/ 927 w 1191"/>
                <a:gd name="T89" fmla="*/ 882 h 1161"/>
                <a:gd name="T90" fmla="*/ 939 w 1191"/>
                <a:gd name="T91" fmla="*/ 861 h 1161"/>
                <a:gd name="T92" fmla="*/ 949 w 1191"/>
                <a:gd name="T93" fmla="*/ 870 h 1161"/>
                <a:gd name="T94" fmla="*/ 1042 w 1191"/>
                <a:gd name="T95" fmla="*/ 822 h 1161"/>
                <a:gd name="T96" fmla="*/ 1059 w 1191"/>
                <a:gd name="T97" fmla="*/ 767 h 1161"/>
                <a:gd name="T98" fmla="*/ 1081 w 1191"/>
                <a:gd name="T99" fmla="*/ 762 h 1161"/>
                <a:gd name="T100" fmla="*/ 1143 w 1191"/>
                <a:gd name="T101" fmla="*/ 753 h 1161"/>
                <a:gd name="T102" fmla="*/ 1162 w 1191"/>
                <a:gd name="T103" fmla="*/ 743 h 1161"/>
                <a:gd name="T104" fmla="*/ 1172 w 1191"/>
                <a:gd name="T105" fmla="*/ 719 h 1161"/>
                <a:gd name="T106" fmla="*/ 1174 w 1191"/>
                <a:gd name="T107" fmla="*/ 673 h 1161"/>
                <a:gd name="T108" fmla="*/ 1189 w 1191"/>
                <a:gd name="T109" fmla="*/ 637 h 1161"/>
                <a:gd name="T110" fmla="*/ 1182 w 1191"/>
                <a:gd name="T111" fmla="*/ 577 h 1161"/>
                <a:gd name="T112" fmla="*/ 1172 w 1191"/>
                <a:gd name="T113" fmla="*/ 553 h 1161"/>
                <a:gd name="T114" fmla="*/ 1160 w 1191"/>
                <a:gd name="T115" fmla="*/ 519 h 1161"/>
                <a:gd name="T116" fmla="*/ 1141 w 1191"/>
                <a:gd name="T117" fmla="*/ 337 h 1161"/>
                <a:gd name="T118" fmla="*/ 1098 w 1191"/>
                <a:gd name="T119" fmla="*/ 32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1" h="1161">
                  <a:moveTo>
                    <a:pt x="1098" y="327"/>
                  </a:moveTo>
                  <a:lnTo>
                    <a:pt x="1093" y="325"/>
                  </a:lnTo>
                  <a:lnTo>
                    <a:pt x="1090" y="322"/>
                  </a:lnTo>
                  <a:lnTo>
                    <a:pt x="1083" y="320"/>
                  </a:lnTo>
                  <a:lnTo>
                    <a:pt x="1040" y="296"/>
                  </a:lnTo>
                  <a:lnTo>
                    <a:pt x="1037" y="298"/>
                  </a:lnTo>
                  <a:lnTo>
                    <a:pt x="1023" y="303"/>
                  </a:lnTo>
                  <a:lnTo>
                    <a:pt x="1004" y="301"/>
                  </a:lnTo>
                  <a:lnTo>
                    <a:pt x="997" y="301"/>
                  </a:lnTo>
                  <a:lnTo>
                    <a:pt x="992" y="301"/>
                  </a:lnTo>
                  <a:lnTo>
                    <a:pt x="975" y="308"/>
                  </a:lnTo>
                  <a:lnTo>
                    <a:pt x="956" y="308"/>
                  </a:lnTo>
                  <a:lnTo>
                    <a:pt x="951" y="310"/>
                  </a:lnTo>
                  <a:lnTo>
                    <a:pt x="937" y="322"/>
                  </a:lnTo>
                  <a:lnTo>
                    <a:pt x="922" y="313"/>
                  </a:lnTo>
                  <a:lnTo>
                    <a:pt x="915" y="308"/>
                  </a:lnTo>
                  <a:lnTo>
                    <a:pt x="915" y="305"/>
                  </a:lnTo>
                  <a:lnTo>
                    <a:pt x="913" y="305"/>
                  </a:lnTo>
                  <a:lnTo>
                    <a:pt x="908" y="303"/>
                  </a:lnTo>
                  <a:lnTo>
                    <a:pt x="903" y="308"/>
                  </a:lnTo>
                  <a:lnTo>
                    <a:pt x="898" y="308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4" y="298"/>
                  </a:lnTo>
                  <a:lnTo>
                    <a:pt x="877" y="303"/>
                  </a:lnTo>
                  <a:lnTo>
                    <a:pt x="869" y="313"/>
                  </a:lnTo>
                  <a:lnTo>
                    <a:pt x="869" y="318"/>
                  </a:lnTo>
                  <a:lnTo>
                    <a:pt x="865" y="322"/>
                  </a:lnTo>
                  <a:lnTo>
                    <a:pt x="862" y="315"/>
                  </a:lnTo>
                  <a:lnTo>
                    <a:pt x="862" y="305"/>
                  </a:lnTo>
                  <a:lnTo>
                    <a:pt x="862" y="303"/>
                  </a:lnTo>
                  <a:lnTo>
                    <a:pt x="855" y="303"/>
                  </a:lnTo>
                  <a:lnTo>
                    <a:pt x="845" y="308"/>
                  </a:lnTo>
                  <a:lnTo>
                    <a:pt x="843" y="308"/>
                  </a:lnTo>
                  <a:lnTo>
                    <a:pt x="821" y="293"/>
                  </a:lnTo>
                  <a:lnTo>
                    <a:pt x="814" y="296"/>
                  </a:lnTo>
                  <a:lnTo>
                    <a:pt x="812" y="305"/>
                  </a:lnTo>
                  <a:lnTo>
                    <a:pt x="795" y="303"/>
                  </a:lnTo>
                  <a:lnTo>
                    <a:pt x="795" y="291"/>
                  </a:lnTo>
                  <a:lnTo>
                    <a:pt x="790" y="291"/>
                  </a:lnTo>
                  <a:lnTo>
                    <a:pt x="781" y="281"/>
                  </a:lnTo>
                  <a:lnTo>
                    <a:pt x="781" y="279"/>
                  </a:lnTo>
                  <a:lnTo>
                    <a:pt x="759" y="274"/>
                  </a:lnTo>
                  <a:lnTo>
                    <a:pt x="752" y="281"/>
                  </a:lnTo>
                  <a:lnTo>
                    <a:pt x="742" y="277"/>
                  </a:lnTo>
                  <a:lnTo>
                    <a:pt x="737" y="269"/>
                  </a:lnTo>
                  <a:lnTo>
                    <a:pt x="730" y="272"/>
                  </a:lnTo>
                  <a:lnTo>
                    <a:pt x="728" y="272"/>
                  </a:lnTo>
                  <a:lnTo>
                    <a:pt x="723" y="272"/>
                  </a:lnTo>
                  <a:lnTo>
                    <a:pt x="716" y="269"/>
                  </a:lnTo>
                  <a:lnTo>
                    <a:pt x="692" y="265"/>
                  </a:lnTo>
                  <a:lnTo>
                    <a:pt x="689" y="262"/>
                  </a:lnTo>
                  <a:lnTo>
                    <a:pt x="684" y="255"/>
                  </a:lnTo>
                  <a:lnTo>
                    <a:pt x="684" y="250"/>
                  </a:lnTo>
                  <a:lnTo>
                    <a:pt x="682" y="245"/>
                  </a:lnTo>
                  <a:lnTo>
                    <a:pt x="672" y="241"/>
                  </a:lnTo>
                  <a:lnTo>
                    <a:pt x="668" y="245"/>
                  </a:lnTo>
                  <a:lnTo>
                    <a:pt x="648" y="248"/>
                  </a:lnTo>
                  <a:lnTo>
                    <a:pt x="644" y="243"/>
                  </a:lnTo>
                  <a:lnTo>
                    <a:pt x="632" y="229"/>
                  </a:lnTo>
                  <a:lnTo>
                    <a:pt x="624" y="224"/>
                  </a:lnTo>
                  <a:lnTo>
                    <a:pt x="617" y="221"/>
                  </a:lnTo>
                  <a:lnTo>
                    <a:pt x="622" y="15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24" y="483"/>
                  </a:lnTo>
                  <a:lnTo>
                    <a:pt x="2" y="452"/>
                  </a:lnTo>
                  <a:lnTo>
                    <a:pt x="0" y="454"/>
                  </a:lnTo>
                  <a:lnTo>
                    <a:pt x="5" y="459"/>
                  </a:lnTo>
                  <a:lnTo>
                    <a:pt x="5" y="459"/>
                  </a:lnTo>
                  <a:lnTo>
                    <a:pt x="0" y="467"/>
                  </a:lnTo>
                  <a:lnTo>
                    <a:pt x="5" y="476"/>
                  </a:lnTo>
                  <a:lnTo>
                    <a:pt x="7" y="476"/>
                  </a:lnTo>
                  <a:lnTo>
                    <a:pt x="24" y="488"/>
                  </a:lnTo>
                  <a:lnTo>
                    <a:pt x="26" y="498"/>
                  </a:lnTo>
                  <a:lnTo>
                    <a:pt x="34" y="515"/>
                  </a:lnTo>
                  <a:lnTo>
                    <a:pt x="50" y="524"/>
                  </a:lnTo>
                  <a:lnTo>
                    <a:pt x="101" y="584"/>
                  </a:lnTo>
                  <a:lnTo>
                    <a:pt x="142" y="618"/>
                  </a:lnTo>
                  <a:lnTo>
                    <a:pt x="147" y="623"/>
                  </a:lnTo>
                  <a:lnTo>
                    <a:pt x="149" y="632"/>
                  </a:lnTo>
                  <a:lnTo>
                    <a:pt x="147" y="640"/>
                  </a:lnTo>
                  <a:lnTo>
                    <a:pt x="151" y="644"/>
                  </a:lnTo>
                  <a:lnTo>
                    <a:pt x="161" y="661"/>
                  </a:lnTo>
                  <a:lnTo>
                    <a:pt x="159" y="695"/>
                  </a:lnTo>
                  <a:lnTo>
                    <a:pt x="161" y="704"/>
                  </a:lnTo>
                  <a:lnTo>
                    <a:pt x="178" y="728"/>
                  </a:lnTo>
                  <a:lnTo>
                    <a:pt x="240" y="777"/>
                  </a:lnTo>
                  <a:lnTo>
                    <a:pt x="283" y="803"/>
                  </a:lnTo>
                  <a:lnTo>
                    <a:pt x="293" y="805"/>
                  </a:lnTo>
                  <a:lnTo>
                    <a:pt x="303" y="801"/>
                  </a:lnTo>
                  <a:lnTo>
                    <a:pt x="312" y="789"/>
                  </a:lnTo>
                  <a:lnTo>
                    <a:pt x="319" y="781"/>
                  </a:lnTo>
                  <a:lnTo>
                    <a:pt x="339" y="741"/>
                  </a:lnTo>
                  <a:lnTo>
                    <a:pt x="346" y="726"/>
                  </a:lnTo>
                  <a:lnTo>
                    <a:pt x="353" y="724"/>
                  </a:lnTo>
                  <a:lnTo>
                    <a:pt x="367" y="728"/>
                  </a:lnTo>
                  <a:lnTo>
                    <a:pt x="372" y="726"/>
                  </a:lnTo>
                  <a:lnTo>
                    <a:pt x="375" y="721"/>
                  </a:lnTo>
                  <a:lnTo>
                    <a:pt x="377" y="714"/>
                  </a:lnTo>
                  <a:lnTo>
                    <a:pt x="387" y="719"/>
                  </a:lnTo>
                  <a:lnTo>
                    <a:pt x="394" y="724"/>
                  </a:lnTo>
                  <a:lnTo>
                    <a:pt x="418" y="726"/>
                  </a:lnTo>
                  <a:lnTo>
                    <a:pt x="425" y="731"/>
                  </a:lnTo>
                  <a:lnTo>
                    <a:pt x="439" y="736"/>
                  </a:lnTo>
                  <a:lnTo>
                    <a:pt x="449" y="731"/>
                  </a:lnTo>
                  <a:lnTo>
                    <a:pt x="468" y="743"/>
                  </a:lnTo>
                  <a:lnTo>
                    <a:pt x="473" y="753"/>
                  </a:lnTo>
                  <a:lnTo>
                    <a:pt x="476" y="755"/>
                  </a:lnTo>
                  <a:lnTo>
                    <a:pt x="478" y="760"/>
                  </a:lnTo>
                  <a:lnTo>
                    <a:pt x="480" y="760"/>
                  </a:lnTo>
                  <a:lnTo>
                    <a:pt x="490" y="765"/>
                  </a:lnTo>
                  <a:lnTo>
                    <a:pt x="500" y="779"/>
                  </a:lnTo>
                  <a:lnTo>
                    <a:pt x="519" y="796"/>
                  </a:lnTo>
                  <a:lnTo>
                    <a:pt x="528" y="810"/>
                  </a:lnTo>
                  <a:lnTo>
                    <a:pt x="528" y="817"/>
                  </a:lnTo>
                  <a:lnTo>
                    <a:pt x="555" y="882"/>
                  </a:lnTo>
                  <a:lnTo>
                    <a:pt x="560" y="897"/>
                  </a:lnTo>
                  <a:lnTo>
                    <a:pt x="591" y="930"/>
                  </a:lnTo>
                  <a:lnTo>
                    <a:pt x="593" y="940"/>
                  </a:lnTo>
                  <a:lnTo>
                    <a:pt x="615" y="962"/>
                  </a:lnTo>
                  <a:lnTo>
                    <a:pt x="620" y="966"/>
                  </a:lnTo>
                  <a:lnTo>
                    <a:pt x="629" y="976"/>
                  </a:lnTo>
                  <a:lnTo>
                    <a:pt x="632" y="981"/>
                  </a:lnTo>
                  <a:lnTo>
                    <a:pt x="629" y="1005"/>
                  </a:lnTo>
                  <a:lnTo>
                    <a:pt x="636" y="1012"/>
                  </a:lnTo>
                  <a:lnTo>
                    <a:pt x="639" y="1039"/>
                  </a:lnTo>
                  <a:lnTo>
                    <a:pt x="644" y="1046"/>
                  </a:lnTo>
                  <a:lnTo>
                    <a:pt x="668" y="1089"/>
                  </a:lnTo>
                  <a:lnTo>
                    <a:pt x="668" y="1101"/>
                  </a:lnTo>
                  <a:lnTo>
                    <a:pt x="684" y="1101"/>
                  </a:lnTo>
                  <a:lnTo>
                    <a:pt x="701" y="1111"/>
                  </a:lnTo>
                  <a:lnTo>
                    <a:pt x="720" y="1118"/>
                  </a:lnTo>
                  <a:lnTo>
                    <a:pt x="752" y="1137"/>
                  </a:lnTo>
                  <a:lnTo>
                    <a:pt x="790" y="1142"/>
                  </a:lnTo>
                  <a:lnTo>
                    <a:pt x="800" y="1142"/>
                  </a:lnTo>
                  <a:lnTo>
                    <a:pt x="821" y="1156"/>
                  </a:lnTo>
                  <a:lnTo>
                    <a:pt x="831" y="1161"/>
                  </a:lnTo>
                  <a:lnTo>
                    <a:pt x="843" y="1149"/>
                  </a:lnTo>
                  <a:lnTo>
                    <a:pt x="850" y="1151"/>
                  </a:lnTo>
                  <a:lnTo>
                    <a:pt x="855" y="1149"/>
                  </a:lnTo>
                  <a:lnTo>
                    <a:pt x="855" y="1142"/>
                  </a:lnTo>
                  <a:lnTo>
                    <a:pt x="845" y="1139"/>
                  </a:lnTo>
                  <a:lnTo>
                    <a:pt x="848" y="1137"/>
                  </a:lnTo>
                  <a:lnTo>
                    <a:pt x="838" y="1125"/>
                  </a:lnTo>
                  <a:lnTo>
                    <a:pt x="824" y="1075"/>
                  </a:lnTo>
                  <a:lnTo>
                    <a:pt x="817" y="1055"/>
                  </a:lnTo>
                  <a:lnTo>
                    <a:pt x="829" y="1024"/>
                  </a:lnTo>
                  <a:lnTo>
                    <a:pt x="826" y="1014"/>
                  </a:lnTo>
                  <a:lnTo>
                    <a:pt x="824" y="1012"/>
                  </a:lnTo>
                  <a:lnTo>
                    <a:pt x="821" y="1012"/>
                  </a:lnTo>
                  <a:lnTo>
                    <a:pt x="819" y="1010"/>
                  </a:lnTo>
                  <a:lnTo>
                    <a:pt x="819" y="1007"/>
                  </a:lnTo>
                  <a:lnTo>
                    <a:pt x="821" y="1005"/>
                  </a:lnTo>
                  <a:lnTo>
                    <a:pt x="833" y="998"/>
                  </a:lnTo>
                  <a:lnTo>
                    <a:pt x="843" y="969"/>
                  </a:lnTo>
                  <a:lnTo>
                    <a:pt x="836" y="966"/>
                  </a:lnTo>
                  <a:lnTo>
                    <a:pt x="833" y="954"/>
                  </a:lnTo>
                  <a:lnTo>
                    <a:pt x="841" y="945"/>
                  </a:lnTo>
                  <a:lnTo>
                    <a:pt x="850" y="952"/>
                  </a:lnTo>
                  <a:lnTo>
                    <a:pt x="865" y="940"/>
                  </a:lnTo>
                  <a:lnTo>
                    <a:pt x="869" y="928"/>
                  </a:lnTo>
                  <a:lnTo>
                    <a:pt x="862" y="921"/>
                  </a:lnTo>
                  <a:lnTo>
                    <a:pt x="865" y="914"/>
                  </a:lnTo>
                  <a:lnTo>
                    <a:pt x="867" y="916"/>
                  </a:lnTo>
                  <a:lnTo>
                    <a:pt x="872" y="916"/>
                  </a:lnTo>
                  <a:lnTo>
                    <a:pt x="877" y="914"/>
                  </a:lnTo>
                  <a:lnTo>
                    <a:pt x="881" y="916"/>
                  </a:lnTo>
                  <a:lnTo>
                    <a:pt x="886" y="916"/>
                  </a:lnTo>
                  <a:lnTo>
                    <a:pt x="891" y="914"/>
                  </a:lnTo>
                  <a:lnTo>
                    <a:pt x="891" y="911"/>
                  </a:lnTo>
                  <a:lnTo>
                    <a:pt x="891" y="899"/>
                  </a:lnTo>
                  <a:lnTo>
                    <a:pt x="893" y="894"/>
                  </a:lnTo>
                  <a:lnTo>
                    <a:pt x="896" y="894"/>
                  </a:lnTo>
                  <a:lnTo>
                    <a:pt x="898" y="897"/>
                  </a:lnTo>
                  <a:lnTo>
                    <a:pt x="903" y="897"/>
                  </a:lnTo>
                  <a:lnTo>
                    <a:pt x="925" y="892"/>
                  </a:lnTo>
                  <a:lnTo>
                    <a:pt x="927" y="890"/>
                  </a:lnTo>
                  <a:lnTo>
                    <a:pt x="929" y="885"/>
                  </a:lnTo>
                  <a:lnTo>
                    <a:pt x="927" y="882"/>
                  </a:lnTo>
                  <a:lnTo>
                    <a:pt x="915" y="878"/>
                  </a:lnTo>
                  <a:lnTo>
                    <a:pt x="915" y="870"/>
                  </a:lnTo>
                  <a:lnTo>
                    <a:pt x="937" y="865"/>
                  </a:lnTo>
                  <a:lnTo>
                    <a:pt x="939" y="861"/>
                  </a:lnTo>
                  <a:lnTo>
                    <a:pt x="946" y="861"/>
                  </a:lnTo>
                  <a:lnTo>
                    <a:pt x="946" y="861"/>
                  </a:lnTo>
                  <a:lnTo>
                    <a:pt x="944" y="863"/>
                  </a:lnTo>
                  <a:lnTo>
                    <a:pt x="949" y="870"/>
                  </a:lnTo>
                  <a:lnTo>
                    <a:pt x="951" y="870"/>
                  </a:lnTo>
                  <a:lnTo>
                    <a:pt x="956" y="865"/>
                  </a:lnTo>
                  <a:lnTo>
                    <a:pt x="987" y="856"/>
                  </a:lnTo>
                  <a:lnTo>
                    <a:pt x="1042" y="822"/>
                  </a:lnTo>
                  <a:lnTo>
                    <a:pt x="1045" y="808"/>
                  </a:lnTo>
                  <a:lnTo>
                    <a:pt x="1071" y="786"/>
                  </a:lnTo>
                  <a:lnTo>
                    <a:pt x="1071" y="781"/>
                  </a:lnTo>
                  <a:lnTo>
                    <a:pt x="1059" y="767"/>
                  </a:lnTo>
                  <a:lnTo>
                    <a:pt x="1061" y="755"/>
                  </a:lnTo>
                  <a:lnTo>
                    <a:pt x="1078" y="748"/>
                  </a:lnTo>
                  <a:lnTo>
                    <a:pt x="1083" y="748"/>
                  </a:lnTo>
                  <a:lnTo>
                    <a:pt x="1081" y="762"/>
                  </a:lnTo>
                  <a:lnTo>
                    <a:pt x="1083" y="767"/>
                  </a:lnTo>
                  <a:lnTo>
                    <a:pt x="1102" y="765"/>
                  </a:lnTo>
                  <a:lnTo>
                    <a:pt x="1105" y="769"/>
                  </a:lnTo>
                  <a:lnTo>
                    <a:pt x="1143" y="753"/>
                  </a:lnTo>
                  <a:lnTo>
                    <a:pt x="1165" y="750"/>
                  </a:lnTo>
                  <a:lnTo>
                    <a:pt x="1167" y="748"/>
                  </a:lnTo>
                  <a:lnTo>
                    <a:pt x="1165" y="745"/>
                  </a:lnTo>
                  <a:lnTo>
                    <a:pt x="1162" y="743"/>
                  </a:lnTo>
                  <a:lnTo>
                    <a:pt x="1160" y="736"/>
                  </a:lnTo>
                  <a:lnTo>
                    <a:pt x="1162" y="731"/>
                  </a:lnTo>
                  <a:lnTo>
                    <a:pt x="1165" y="726"/>
                  </a:lnTo>
                  <a:lnTo>
                    <a:pt x="1172" y="719"/>
                  </a:lnTo>
                  <a:lnTo>
                    <a:pt x="1179" y="695"/>
                  </a:lnTo>
                  <a:lnTo>
                    <a:pt x="1174" y="685"/>
                  </a:lnTo>
                  <a:lnTo>
                    <a:pt x="1174" y="678"/>
                  </a:lnTo>
                  <a:lnTo>
                    <a:pt x="1174" y="673"/>
                  </a:lnTo>
                  <a:lnTo>
                    <a:pt x="1174" y="666"/>
                  </a:lnTo>
                  <a:lnTo>
                    <a:pt x="1177" y="652"/>
                  </a:lnTo>
                  <a:lnTo>
                    <a:pt x="1184" y="647"/>
                  </a:lnTo>
                  <a:lnTo>
                    <a:pt x="1189" y="637"/>
                  </a:lnTo>
                  <a:lnTo>
                    <a:pt x="1191" y="618"/>
                  </a:lnTo>
                  <a:lnTo>
                    <a:pt x="1191" y="606"/>
                  </a:lnTo>
                  <a:lnTo>
                    <a:pt x="1189" y="589"/>
                  </a:lnTo>
                  <a:lnTo>
                    <a:pt x="1182" y="577"/>
                  </a:lnTo>
                  <a:lnTo>
                    <a:pt x="1177" y="575"/>
                  </a:lnTo>
                  <a:lnTo>
                    <a:pt x="1179" y="567"/>
                  </a:lnTo>
                  <a:lnTo>
                    <a:pt x="1177" y="565"/>
                  </a:lnTo>
                  <a:lnTo>
                    <a:pt x="1172" y="553"/>
                  </a:lnTo>
                  <a:lnTo>
                    <a:pt x="1165" y="548"/>
                  </a:lnTo>
                  <a:lnTo>
                    <a:pt x="1162" y="546"/>
                  </a:lnTo>
                  <a:lnTo>
                    <a:pt x="1167" y="534"/>
                  </a:lnTo>
                  <a:lnTo>
                    <a:pt x="1160" y="519"/>
                  </a:lnTo>
                  <a:lnTo>
                    <a:pt x="1146" y="507"/>
                  </a:lnTo>
                  <a:lnTo>
                    <a:pt x="1143" y="500"/>
                  </a:lnTo>
                  <a:lnTo>
                    <a:pt x="1141" y="392"/>
                  </a:lnTo>
                  <a:lnTo>
                    <a:pt x="1141" y="337"/>
                  </a:lnTo>
                  <a:lnTo>
                    <a:pt x="1126" y="332"/>
                  </a:lnTo>
                  <a:lnTo>
                    <a:pt x="1114" y="337"/>
                  </a:lnTo>
                  <a:lnTo>
                    <a:pt x="1110" y="337"/>
                  </a:lnTo>
                  <a:lnTo>
                    <a:pt x="1098" y="3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321723" y="3797179"/>
              <a:ext cx="998538" cy="538162"/>
            </a:xfrm>
            <a:custGeom>
              <a:avLst/>
              <a:gdLst>
                <a:gd name="T0" fmla="*/ 19 w 629"/>
                <a:gd name="T1" fmla="*/ 0 h 339"/>
                <a:gd name="T2" fmla="*/ 564 w 629"/>
                <a:gd name="T3" fmla="*/ 12 h 339"/>
                <a:gd name="T4" fmla="*/ 600 w 629"/>
                <a:gd name="T5" fmla="*/ 38 h 339"/>
                <a:gd name="T6" fmla="*/ 588 w 629"/>
                <a:gd name="T7" fmla="*/ 53 h 339"/>
                <a:gd name="T8" fmla="*/ 586 w 629"/>
                <a:gd name="T9" fmla="*/ 67 h 339"/>
                <a:gd name="T10" fmla="*/ 593 w 629"/>
                <a:gd name="T11" fmla="*/ 72 h 339"/>
                <a:gd name="T12" fmla="*/ 603 w 629"/>
                <a:gd name="T13" fmla="*/ 77 h 339"/>
                <a:gd name="T14" fmla="*/ 607 w 629"/>
                <a:gd name="T15" fmla="*/ 96 h 339"/>
                <a:gd name="T16" fmla="*/ 615 w 629"/>
                <a:gd name="T17" fmla="*/ 101 h 339"/>
                <a:gd name="T18" fmla="*/ 624 w 629"/>
                <a:gd name="T19" fmla="*/ 103 h 339"/>
                <a:gd name="T20" fmla="*/ 627 w 629"/>
                <a:gd name="T21" fmla="*/ 105 h 339"/>
                <a:gd name="T22" fmla="*/ 629 w 629"/>
                <a:gd name="T23" fmla="*/ 339 h 339"/>
                <a:gd name="T24" fmla="*/ 0 w 629"/>
                <a:gd name="T25" fmla="*/ 324 h 339"/>
                <a:gd name="T26" fmla="*/ 19 w 629"/>
                <a:gd name="T2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9" h="339">
                  <a:moveTo>
                    <a:pt x="19" y="0"/>
                  </a:moveTo>
                  <a:lnTo>
                    <a:pt x="564" y="12"/>
                  </a:lnTo>
                  <a:lnTo>
                    <a:pt x="600" y="38"/>
                  </a:lnTo>
                  <a:lnTo>
                    <a:pt x="588" y="53"/>
                  </a:lnTo>
                  <a:lnTo>
                    <a:pt x="586" y="67"/>
                  </a:lnTo>
                  <a:lnTo>
                    <a:pt x="593" y="72"/>
                  </a:lnTo>
                  <a:lnTo>
                    <a:pt x="603" y="77"/>
                  </a:lnTo>
                  <a:lnTo>
                    <a:pt x="607" y="96"/>
                  </a:lnTo>
                  <a:lnTo>
                    <a:pt x="615" y="101"/>
                  </a:lnTo>
                  <a:lnTo>
                    <a:pt x="624" y="103"/>
                  </a:lnTo>
                  <a:lnTo>
                    <a:pt x="627" y="105"/>
                  </a:lnTo>
                  <a:lnTo>
                    <a:pt x="629" y="339"/>
                  </a:lnTo>
                  <a:lnTo>
                    <a:pt x="0" y="3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104237" y="3262191"/>
              <a:ext cx="1117600" cy="554037"/>
            </a:xfrm>
            <a:custGeom>
              <a:avLst/>
              <a:gdLst>
                <a:gd name="T0" fmla="*/ 0 w 704"/>
                <a:gd name="T1" fmla="*/ 217 h 349"/>
                <a:gd name="T2" fmla="*/ 19 w 704"/>
                <a:gd name="T3" fmla="*/ 0 h 349"/>
                <a:gd name="T4" fmla="*/ 451 w 704"/>
                <a:gd name="T5" fmla="*/ 24 h 349"/>
                <a:gd name="T6" fmla="*/ 464 w 704"/>
                <a:gd name="T7" fmla="*/ 41 h 349"/>
                <a:gd name="T8" fmla="*/ 478 w 704"/>
                <a:gd name="T9" fmla="*/ 41 h 349"/>
                <a:gd name="T10" fmla="*/ 490 w 704"/>
                <a:gd name="T11" fmla="*/ 39 h 349"/>
                <a:gd name="T12" fmla="*/ 497 w 704"/>
                <a:gd name="T13" fmla="*/ 44 h 349"/>
                <a:gd name="T14" fmla="*/ 504 w 704"/>
                <a:gd name="T15" fmla="*/ 58 h 349"/>
                <a:gd name="T16" fmla="*/ 514 w 704"/>
                <a:gd name="T17" fmla="*/ 60 h 349"/>
                <a:gd name="T18" fmla="*/ 526 w 704"/>
                <a:gd name="T19" fmla="*/ 58 h 349"/>
                <a:gd name="T20" fmla="*/ 538 w 704"/>
                <a:gd name="T21" fmla="*/ 48 h 349"/>
                <a:gd name="T22" fmla="*/ 552 w 704"/>
                <a:gd name="T23" fmla="*/ 48 h 349"/>
                <a:gd name="T24" fmla="*/ 560 w 704"/>
                <a:gd name="T25" fmla="*/ 53 h 349"/>
                <a:gd name="T26" fmla="*/ 596 w 704"/>
                <a:gd name="T27" fmla="*/ 75 h 349"/>
                <a:gd name="T28" fmla="*/ 612 w 704"/>
                <a:gd name="T29" fmla="*/ 87 h 349"/>
                <a:gd name="T30" fmla="*/ 612 w 704"/>
                <a:gd name="T31" fmla="*/ 96 h 349"/>
                <a:gd name="T32" fmla="*/ 622 w 704"/>
                <a:gd name="T33" fmla="*/ 104 h 349"/>
                <a:gd name="T34" fmla="*/ 622 w 704"/>
                <a:gd name="T35" fmla="*/ 111 h 349"/>
                <a:gd name="T36" fmla="*/ 617 w 704"/>
                <a:gd name="T37" fmla="*/ 128 h 349"/>
                <a:gd name="T38" fmla="*/ 627 w 704"/>
                <a:gd name="T39" fmla="*/ 135 h 349"/>
                <a:gd name="T40" fmla="*/ 632 w 704"/>
                <a:gd name="T41" fmla="*/ 152 h 349"/>
                <a:gd name="T42" fmla="*/ 641 w 704"/>
                <a:gd name="T43" fmla="*/ 161 h 349"/>
                <a:gd name="T44" fmla="*/ 636 w 704"/>
                <a:gd name="T45" fmla="*/ 168 h 349"/>
                <a:gd name="T46" fmla="*/ 641 w 704"/>
                <a:gd name="T47" fmla="*/ 178 h 349"/>
                <a:gd name="T48" fmla="*/ 651 w 704"/>
                <a:gd name="T49" fmla="*/ 185 h 349"/>
                <a:gd name="T50" fmla="*/ 656 w 704"/>
                <a:gd name="T51" fmla="*/ 195 h 349"/>
                <a:gd name="T52" fmla="*/ 651 w 704"/>
                <a:gd name="T53" fmla="*/ 205 h 349"/>
                <a:gd name="T54" fmla="*/ 648 w 704"/>
                <a:gd name="T55" fmla="*/ 221 h 349"/>
                <a:gd name="T56" fmla="*/ 660 w 704"/>
                <a:gd name="T57" fmla="*/ 226 h 349"/>
                <a:gd name="T58" fmla="*/ 663 w 704"/>
                <a:gd name="T59" fmla="*/ 236 h 349"/>
                <a:gd name="T60" fmla="*/ 658 w 704"/>
                <a:gd name="T61" fmla="*/ 243 h 349"/>
                <a:gd name="T62" fmla="*/ 660 w 704"/>
                <a:gd name="T63" fmla="*/ 253 h 349"/>
                <a:gd name="T64" fmla="*/ 665 w 704"/>
                <a:gd name="T65" fmla="*/ 260 h 349"/>
                <a:gd name="T66" fmla="*/ 663 w 704"/>
                <a:gd name="T67" fmla="*/ 269 h 349"/>
                <a:gd name="T68" fmla="*/ 665 w 704"/>
                <a:gd name="T69" fmla="*/ 281 h 349"/>
                <a:gd name="T70" fmla="*/ 670 w 704"/>
                <a:gd name="T71" fmla="*/ 286 h 349"/>
                <a:gd name="T72" fmla="*/ 675 w 704"/>
                <a:gd name="T73" fmla="*/ 296 h 349"/>
                <a:gd name="T74" fmla="*/ 684 w 704"/>
                <a:gd name="T75" fmla="*/ 303 h 349"/>
                <a:gd name="T76" fmla="*/ 687 w 704"/>
                <a:gd name="T77" fmla="*/ 317 h 349"/>
                <a:gd name="T78" fmla="*/ 699 w 704"/>
                <a:gd name="T79" fmla="*/ 332 h 349"/>
                <a:gd name="T80" fmla="*/ 704 w 704"/>
                <a:gd name="T81" fmla="*/ 334 h 349"/>
                <a:gd name="T82" fmla="*/ 701 w 704"/>
                <a:gd name="T83" fmla="*/ 346 h 349"/>
                <a:gd name="T84" fmla="*/ 701 w 704"/>
                <a:gd name="T85" fmla="*/ 349 h 349"/>
                <a:gd name="T86" fmla="*/ 156 w 704"/>
                <a:gd name="T87" fmla="*/ 337 h 349"/>
                <a:gd name="T88" fmla="*/ 161 w 704"/>
                <a:gd name="T89" fmla="*/ 229 h 349"/>
                <a:gd name="T90" fmla="*/ 0 w 704"/>
                <a:gd name="T91" fmla="*/ 217 h 349"/>
                <a:gd name="T92" fmla="*/ 0 w 704"/>
                <a:gd name="T93" fmla="*/ 21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4" h="349">
                  <a:moveTo>
                    <a:pt x="0" y="217"/>
                  </a:moveTo>
                  <a:lnTo>
                    <a:pt x="19" y="0"/>
                  </a:lnTo>
                  <a:lnTo>
                    <a:pt x="451" y="24"/>
                  </a:lnTo>
                  <a:lnTo>
                    <a:pt x="464" y="41"/>
                  </a:lnTo>
                  <a:lnTo>
                    <a:pt x="478" y="41"/>
                  </a:lnTo>
                  <a:lnTo>
                    <a:pt x="490" y="39"/>
                  </a:lnTo>
                  <a:lnTo>
                    <a:pt x="497" y="44"/>
                  </a:lnTo>
                  <a:lnTo>
                    <a:pt x="504" y="58"/>
                  </a:lnTo>
                  <a:lnTo>
                    <a:pt x="514" y="60"/>
                  </a:lnTo>
                  <a:lnTo>
                    <a:pt x="526" y="58"/>
                  </a:lnTo>
                  <a:lnTo>
                    <a:pt x="538" y="48"/>
                  </a:lnTo>
                  <a:lnTo>
                    <a:pt x="552" y="48"/>
                  </a:lnTo>
                  <a:lnTo>
                    <a:pt x="560" y="53"/>
                  </a:lnTo>
                  <a:lnTo>
                    <a:pt x="596" y="75"/>
                  </a:lnTo>
                  <a:lnTo>
                    <a:pt x="612" y="87"/>
                  </a:lnTo>
                  <a:lnTo>
                    <a:pt x="612" y="96"/>
                  </a:lnTo>
                  <a:lnTo>
                    <a:pt x="622" y="104"/>
                  </a:lnTo>
                  <a:lnTo>
                    <a:pt x="622" y="111"/>
                  </a:lnTo>
                  <a:lnTo>
                    <a:pt x="617" y="128"/>
                  </a:lnTo>
                  <a:lnTo>
                    <a:pt x="627" y="135"/>
                  </a:lnTo>
                  <a:lnTo>
                    <a:pt x="632" y="152"/>
                  </a:lnTo>
                  <a:lnTo>
                    <a:pt x="641" y="161"/>
                  </a:lnTo>
                  <a:lnTo>
                    <a:pt x="636" y="168"/>
                  </a:lnTo>
                  <a:lnTo>
                    <a:pt x="641" y="178"/>
                  </a:lnTo>
                  <a:lnTo>
                    <a:pt x="651" y="185"/>
                  </a:lnTo>
                  <a:lnTo>
                    <a:pt x="656" y="195"/>
                  </a:lnTo>
                  <a:lnTo>
                    <a:pt x="651" y="205"/>
                  </a:lnTo>
                  <a:lnTo>
                    <a:pt x="648" y="221"/>
                  </a:lnTo>
                  <a:lnTo>
                    <a:pt x="660" y="226"/>
                  </a:lnTo>
                  <a:lnTo>
                    <a:pt x="663" y="236"/>
                  </a:lnTo>
                  <a:lnTo>
                    <a:pt x="658" y="243"/>
                  </a:lnTo>
                  <a:lnTo>
                    <a:pt x="660" y="253"/>
                  </a:lnTo>
                  <a:lnTo>
                    <a:pt x="665" y="260"/>
                  </a:lnTo>
                  <a:lnTo>
                    <a:pt x="663" y="269"/>
                  </a:lnTo>
                  <a:lnTo>
                    <a:pt x="665" y="281"/>
                  </a:lnTo>
                  <a:lnTo>
                    <a:pt x="670" y="286"/>
                  </a:lnTo>
                  <a:lnTo>
                    <a:pt x="675" y="296"/>
                  </a:lnTo>
                  <a:lnTo>
                    <a:pt x="684" y="303"/>
                  </a:lnTo>
                  <a:lnTo>
                    <a:pt x="687" y="317"/>
                  </a:lnTo>
                  <a:lnTo>
                    <a:pt x="699" y="332"/>
                  </a:lnTo>
                  <a:lnTo>
                    <a:pt x="704" y="334"/>
                  </a:lnTo>
                  <a:lnTo>
                    <a:pt x="701" y="346"/>
                  </a:lnTo>
                  <a:lnTo>
                    <a:pt x="701" y="349"/>
                  </a:lnTo>
                  <a:lnTo>
                    <a:pt x="156" y="337"/>
                  </a:lnTo>
                  <a:lnTo>
                    <a:pt x="161" y="229"/>
                  </a:lnTo>
                  <a:lnTo>
                    <a:pt x="0" y="217"/>
                  </a:ln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134399" y="2762129"/>
              <a:ext cx="946150" cy="638175"/>
            </a:xfrm>
            <a:custGeom>
              <a:avLst/>
              <a:gdLst>
                <a:gd name="T0" fmla="*/ 0 w 596"/>
                <a:gd name="T1" fmla="*/ 315 h 402"/>
                <a:gd name="T2" fmla="*/ 17 w 596"/>
                <a:gd name="T3" fmla="*/ 104 h 402"/>
                <a:gd name="T4" fmla="*/ 27 w 596"/>
                <a:gd name="T5" fmla="*/ 0 h 402"/>
                <a:gd name="T6" fmla="*/ 584 w 596"/>
                <a:gd name="T7" fmla="*/ 24 h 402"/>
                <a:gd name="T8" fmla="*/ 586 w 596"/>
                <a:gd name="T9" fmla="*/ 32 h 402"/>
                <a:gd name="T10" fmla="*/ 581 w 596"/>
                <a:gd name="T11" fmla="*/ 44 h 402"/>
                <a:gd name="T12" fmla="*/ 567 w 596"/>
                <a:gd name="T13" fmla="*/ 58 h 402"/>
                <a:gd name="T14" fmla="*/ 567 w 596"/>
                <a:gd name="T15" fmla="*/ 68 h 402"/>
                <a:gd name="T16" fmla="*/ 596 w 596"/>
                <a:gd name="T17" fmla="*/ 94 h 402"/>
                <a:gd name="T18" fmla="*/ 596 w 596"/>
                <a:gd name="T19" fmla="*/ 289 h 402"/>
                <a:gd name="T20" fmla="*/ 591 w 596"/>
                <a:gd name="T21" fmla="*/ 289 h 402"/>
                <a:gd name="T22" fmla="*/ 584 w 596"/>
                <a:gd name="T23" fmla="*/ 289 h 402"/>
                <a:gd name="T24" fmla="*/ 586 w 596"/>
                <a:gd name="T25" fmla="*/ 296 h 402"/>
                <a:gd name="T26" fmla="*/ 591 w 596"/>
                <a:gd name="T27" fmla="*/ 301 h 402"/>
                <a:gd name="T28" fmla="*/ 586 w 596"/>
                <a:gd name="T29" fmla="*/ 313 h 402"/>
                <a:gd name="T30" fmla="*/ 591 w 596"/>
                <a:gd name="T31" fmla="*/ 318 h 402"/>
                <a:gd name="T32" fmla="*/ 596 w 596"/>
                <a:gd name="T33" fmla="*/ 334 h 402"/>
                <a:gd name="T34" fmla="*/ 589 w 596"/>
                <a:gd name="T35" fmla="*/ 339 h 402"/>
                <a:gd name="T36" fmla="*/ 591 w 596"/>
                <a:gd name="T37" fmla="*/ 349 h 402"/>
                <a:gd name="T38" fmla="*/ 581 w 596"/>
                <a:gd name="T39" fmla="*/ 368 h 402"/>
                <a:gd name="T40" fmla="*/ 591 w 596"/>
                <a:gd name="T41" fmla="*/ 387 h 402"/>
                <a:gd name="T42" fmla="*/ 593 w 596"/>
                <a:gd name="T43" fmla="*/ 399 h 402"/>
                <a:gd name="T44" fmla="*/ 593 w 596"/>
                <a:gd name="T45" fmla="*/ 402 h 402"/>
                <a:gd name="T46" fmla="*/ 577 w 596"/>
                <a:gd name="T47" fmla="*/ 390 h 402"/>
                <a:gd name="T48" fmla="*/ 541 w 596"/>
                <a:gd name="T49" fmla="*/ 368 h 402"/>
                <a:gd name="T50" fmla="*/ 533 w 596"/>
                <a:gd name="T51" fmla="*/ 363 h 402"/>
                <a:gd name="T52" fmla="*/ 519 w 596"/>
                <a:gd name="T53" fmla="*/ 363 h 402"/>
                <a:gd name="T54" fmla="*/ 507 w 596"/>
                <a:gd name="T55" fmla="*/ 373 h 402"/>
                <a:gd name="T56" fmla="*/ 495 w 596"/>
                <a:gd name="T57" fmla="*/ 375 h 402"/>
                <a:gd name="T58" fmla="*/ 485 w 596"/>
                <a:gd name="T59" fmla="*/ 373 h 402"/>
                <a:gd name="T60" fmla="*/ 478 w 596"/>
                <a:gd name="T61" fmla="*/ 359 h 402"/>
                <a:gd name="T62" fmla="*/ 471 w 596"/>
                <a:gd name="T63" fmla="*/ 354 h 402"/>
                <a:gd name="T64" fmla="*/ 459 w 596"/>
                <a:gd name="T65" fmla="*/ 356 h 402"/>
                <a:gd name="T66" fmla="*/ 445 w 596"/>
                <a:gd name="T67" fmla="*/ 356 h 402"/>
                <a:gd name="T68" fmla="*/ 432 w 596"/>
                <a:gd name="T69" fmla="*/ 339 h 402"/>
                <a:gd name="T70" fmla="*/ 0 w 596"/>
                <a:gd name="T71" fmla="*/ 31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6" h="402">
                  <a:moveTo>
                    <a:pt x="0" y="315"/>
                  </a:moveTo>
                  <a:lnTo>
                    <a:pt x="17" y="104"/>
                  </a:lnTo>
                  <a:lnTo>
                    <a:pt x="27" y="0"/>
                  </a:lnTo>
                  <a:lnTo>
                    <a:pt x="584" y="24"/>
                  </a:lnTo>
                  <a:lnTo>
                    <a:pt x="586" y="32"/>
                  </a:lnTo>
                  <a:lnTo>
                    <a:pt x="581" y="44"/>
                  </a:lnTo>
                  <a:lnTo>
                    <a:pt x="567" y="58"/>
                  </a:lnTo>
                  <a:lnTo>
                    <a:pt x="567" y="68"/>
                  </a:lnTo>
                  <a:lnTo>
                    <a:pt x="596" y="94"/>
                  </a:lnTo>
                  <a:lnTo>
                    <a:pt x="596" y="289"/>
                  </a:lnTo>
                  <a:lnTo>
                    <a:pt x="591" y="289"/>
                  </a:lnTo>
                  <a:lnTo>
                    <a:pt x="584" y="289"/>
                  </a:lnTo>
                  <a:lnTo>
                    <a:pt x="586" y="296"/>
                  </a:lnTo>
                  <a:lnTo>
                    <a:pt x="591" y="301"/>
                  </a:lnTo>
                  <a:lnTo>
                    <a:pt x="586" y="313"/>
                  </a:lnTo>
                  <a:lnTo>
                    <a:pt x="591" y="318"/>
                  </a:lnTo>
                  <a:lnTo>
                    <a:pt x="596" y="334"/>
                  </a:lnTo>
                  <a:lnTo>
                    <a:pt x="589" y="339"/>
                  </a:lnTo>
                  <a:lnTo>
                    <a:pt x="591" y="349"/>
                  </a:lnTo>
                  <a:lnTo>
                    <a:pt x="581" y="368"/>
                  </a:lnTo>
                  <a:lnTo>
                    <a:pt x="591" y="387"/>
                  </a:lnTo>
                  <a:lnTo>
                    <a:pt x="593" y="399"/>
                  </a:lnTo>
                  <a:lnTo>
                    <a:pt x="593" y="402"/>
                  </a:lnTo>
                  <a:lnTo>
                    <a:pt x="577" y="390"/>
                  </a:lnTo>
                  <a:lnTo>
                    <a:pt x="541" y="368"/>
                  </a:lnTo>
                  <a:lnTo>
                    <a:pt x="533" y="363"/>
                  </a:lnTo>
                  <a:lnTo>
                    <a:pt x="519" y="363"/>
                  </a:lnTo>
                  <a:lnTo>
                    <a:pt x="507" y="373"/>
                  </a:lnTo>
                  <a:lnTo>
                    <a:pt x="495" y="375"/>
                  </a:lnTo>
                  <a:lnTo>
                    <a:pt x="485" y="373"/>
                  </a:lnTo>
                  <a:lnTo>
                    <a:pt x="478" y="359"/>
                  </a:lnTo>
                  <a:lnTo>
                    <a:pt x="471" y="354"/>
                  </a:lnTo>
                  <a:lnTo>
                    <a:pt x="459" y="356"/>
                  </a:lnTo>
                  <a:lnTo>
                    <a:pt x="445" y="356"/>
                  </a:lnTo>
                  <a:lnTo>
                    <a:pt x="432" y="339"/>
                  </a:lnTo>
                  <a:lnTo>
                    <a:pt x="0" y="3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177262" y="2244604"/>
              <a:ext cx="887413" cy="555625"/>
            </a:xfrm>
            <a:custGeom>
              <a:avLst/>
              <a:gdLst>
                <a:gd name="T0" fmla="*/ 0 w 559"/>
                <a:gd name="T1" fmla="*/ 326 h 350"/>
                <a:gd name="T2" fmla="*/ 26 w 559"/>
                <a:gd name="T3" fmla="*/ 0 h 350"/>
                <a:gd name="T4" fmla="*/ 170 w 559"/>
                <a:gd name="T5" fmla="*/ 9 h 350"/>
                <a:gd name="T6" fmla="*/ 273 w 559"/>
                <a:gd name="T7" fmla="*/ 19 h 350"/>
                <a:gd name="T8" fmla="*/ 514 w 559"/>
                <a:gd name="T9" fmla="*/ 24 h 350"/>
                <a:gd name="T10" fmla="*/ 516 w 559"/>
                <a:gd name="T11" fmla="*/ 33 h 350"/>
                <a:gd name="T12" fmla="*/ 523 w 559"/>
                <a:gd name="T13" fmla="*/ 57 h 350"/>
                <a:gd name="T14" fmla="*/ 521 w 559"/>
                <a:gd name="T15" fmla="*/ 67 h 350"/>
                <a:gd name="T16" fmla="*/ 518 w 559"/>
                <a:gd name="T17" fmla="*/ 84 h 350"/>
                <a:gd name="T18" fmla="*/ 518 w 559"/>
                <a:gd name="T19" fmla="*/ 112 h 350"/>
                <a:gd name="T20" fmla="*/ 526 w 559"/>
                <a:gd name="T21" fmla="*/ 149 h 350"/>
                <a:gd name="T22" fmla="*/ 535 w 559"/>
                <a:gd name="T23" fmla="*/ 158 h 350"/>
                <a:gd name="T24" fmla="*/ 540 w 559"/>
                <a:gd name="T25" fmla="*/ 189 h 350"/>
                <a:gd name="T26" fmla="*/ 542 w 559"/>
                <a:gd name="T27" fmla="*/ 242 h 350"/>
                <a:gd name="T28" fmla="*/ 545 w 559"/>
                <a:gd name="T29" fmla="*/ 254 h 350"/>
                <a:gd name="T30" fmla="*/ 545 w 559"/>
                <a:gd name="T31" fmla="*/ 274 h 350"/>
                <a:gd name="T32" fmla="*/ 547 w 559"/>
                <a:gd name="T33" fmla="*/ 281 h 350"/>
                <a:gd name="T34" fmla="*/ 559 w 559"/>
                <a:gd name="T35" fmla="*/ 319 h 350"/>
                <a:gd name="T36" fmla="*/ 557 w 559"/>
                <a:gd name="T37" fmla="*/ 334 h 350"/>
                <a:gd name="T38" fmla="*/ 557 w 559"/>
                <a:gd name="T39" fmla="*/ 350 h 350"/>
                <a:gd name="T40" fmla="*/ 0 w 559"/>
                <a:gd name="T41" fmla="*/ 32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9" h="350">
                  <a:moveTo>
                    <a:pt x="0" y="326"/>
                  </a:moveTo>
                  <a:lnTo>
                    <a:pt x="26" y="0"/>
                  </a:lnTo>
                  <a:lnTo>
                    <a:pt x="170" y="9"/>
                  </a:lnTo>
                  <a:lnTo>
                    <a:pt x="273" y="19"/>
                  </a:lnTo>
                  <a:lnTo>
                    <a:pt x="514" y="24"/>
                  </a:lnTo>
                  <a:lnTo>
                    <a:pt x="516" y="33"/>
                  </a:lnTo>
                  <a:lnTo>
                    <a:pt x="523" y="57"/>
                  </a:lnTo>
                  <a:lnTo>
                    <a:pt x="521" y="67"/>
                  </a:lnTo>
                  <a:lnTo>
                    <a:pt x="518" y="84"/>
                  </a:lnTo>
                  <a:lnTo>
                    <a:pt x="518" y="112"/>
                  </a:lnTo>
                  <a:lnTo>
                    <a:pt x="526" y="149"/>
                  </a:lnTo>
                  <a:lnTo>
                    <a:pt x="535" y="158"/>
                  </a:lnTo>
                  <a:lnTo>
                    <a:pt x="540" y="189"/>
                  </a:lnTo>
                  <a:lnTo>
                    <a:pt x="542" y="242"/>
                  </a:lnTo>
                  <a:lnTo>
                    <a:pt x="545" y="254"/>
                  </a:lnTo>
                  <a:lnTo>
                    <a:pt x="545" y="274"/>
                  </a:lnTo>
                  <a:lnTo>
                    <a:pt x="547" y="281"/>
                  </a:lnTo>
                  <a:lnTo>
                    <a:pt x="559" y="319"/>
                  </a:lnTo>
                  <a:lnTo>
                    <a:pt x="557" y="334"/>
                  </a:lnTo>
                  <a:lnTo>
                    <a:pt x="557" y="350"/>
                  </a:lnTo>
                  <a:lnTo>
                    <a:pt x="0" y="3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838999" y="2052516"/>
              <a:ext cx="1379538" cy="874712"/>
            </a:xfrm>
            <a:custGeom>
              <a:avLst/>
              <a:gdLst>
                <a:gd name="T0" fmla="*/ 305 w 869"/>
                <a:gd name="T1" fmla="*/ 486 h 551"/>
                <a:gd name="T2" fmla="*/ 297 w 869"/>
                <a:gd name="T3" fmla="*/ 541 h 551"/>
                <a:gd name="T4" fmla="*/ 285 w 869"/>
                <a:gd name="T5" fmla="*/ 519 h 551"/>
                <a:gd name="T6" fmla="*/ 266 w 869"/>
                <a:gd name="T7" fmla="*/ 517 h 551"/>
                <a:gd name="T8" fmla="*/ 245 w 869"/>
                <a:gd name="T9" fmla="*/ 524 h 551"/>
                <a:gd name="T10" fmla="*/ 233 w 869"/>
                <a:gd name="T11" fmla="*/ 522 h 551"/>
                <a:gd name="T12" fmla="*/ 209 w 869"/>
                <a:gd name="T13" fmla="*/ 517 h 551"/>
                <a:gd name="T14" fmla="*/ 194 w 869"/>
                <a:gd name="T15" fmla="*/ 524 h 551"/>
                <a:gd name="T16" fmla="*/ 170 w 869"/>
                <a:gd name="T17" fmla="*/ 517 h 551"/>
                <a:gd name="T18" fmla="*/ 161 w 869"/>
                <a:gd name="T19" fmla="*/ 529 h 551"/>
                <a:gd name="T20" fmla="*/ 146 w 869"/>
                <a:gd name="T21" fmla="*/ 512 h 551"/>
                <a:gd name="T22" fmla="*/ 149 w 869"/>
                <a:gd name="T23" fmla="*/ 493 h 551"/>
                <a:gd name="T24" fmla="*/ 139 w 869"/>
                <a:gd name="T25" fmla="*/ 476 h 551"/>
                <a:gd name="T26" fmla="*/ 122 w 869"/>
                <a:gd name="T27" fmla="*/ 462 h 551"/>
                <a:gd name="T28" fmla="*/ 127 w 869"/>
                <a:gd name="T29" fmla="*/ 447 h 551"/>
                <a:gd name="T30" fmla="*/ 113 w 869"/>
                <a:gd name="T31" fmla="*/ 421 h 551"/>
                <a:gd name="T32" fmla="*/ 115 w 869"/>
                <a:gd name="T33" fmla="*/ 385 h 551"/>
                <a:gd name="T34" fmla="*/ 108 w 869"/>
                <a:gd name="T35" fmla="*/ 380 h 551"/>
                <a:gd name="T36" fmla="*/ 103 w 869"/>
                <a:gd name="T37" fmla="*/ 370 h 551"/>
                <a:gd name="T38" fmla="*/ 77 w 869"/>
                <a:gd name="T39" fmla="*/ 390 h 551"/>
                <a:gd name="T40" fmla="*/ 57 w 869"/>
                <a:gd name="T41" fmla="*/ 378 h 551"/>
                <a:gd name="T42" fmla="*/ 60 w 869"/>
                <a:gd name="T43" fmla="*/ 363 h 551"/>
                <a:gd name="T44" fmla="*/ 72 w 869"/>
                <a:gd name="T45" fmla="*/ 344 h 551"/>
                <a:gd name="T46" fmla="*/ 72 w 869"/>
                <a:gd name="T47" fmla="*/ 334 h 551"/>
                <a:gd name="T48" fmla="*/ 79 w 869"/>
                <a:gd name="T49" fmla="*/ 313 h 551"/>
                <a:gd name="T50" fmla="*/ 93 w 869"/>
                <a:gd name="T51" fmla="*/ 272 h 551"/>
                <a:gd name="T52" fmla="*/ 74 w 869"/>
                <a:gd name="T53" fmla="*/ 262 h 551"/>
                <a:gd name="T54" fmla="*/ 60 w 869"/>
                <a:gd name="T55" fmla="*/ 253 h 551"/>
                <a:gd name="T56" fmla="*/ 53 w 869"/>
                <a:gd name="T57" fmla="*/ 226 h 551"/>
                <a:gd name="T58" fmla="*/ 21 w 869"/>
                <a:gd name="T59" fmla="*/ 181 h 551"/>
                <a:gd name="T60" fmla="*/ 7 w 869"/>
                <a:gd name="T61" fmla="*/ 164 h 551"/>
                <a:gd name="T62" fmla="*/ 17 w 869"/>
                <a:gd name="T63" fmla="*/ 147 h 551"/>
                <a:gd name="T64" fmla="*/ 0 w 869"/>
                <a:gd name="T65" fmla="*/ 101 h 551"/>
                <a:gd name="T66" fmla="*/ 98 w 869"/>
                <a:gd name="T67" fmla="*/ 12 h 551"/>
                <a:gd name="T68" fmla="*/ 528 w 869"/>
                <a:gd name="T69" fmla="*/ 87 h 551"/>
                <a:gd name="T70" fmla="*/ 843 w 869"/>
                <a:gd name="T71" fmla="*/ 44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9" h="551">
                  <a:moveTo>
                    <a:pt x="833" y="551"/>
                  </a:moveTo>
                  <a:lnTo>
                    <a:pt x="305" y="486"/>
                  </a:lnTo>
                  <a:lnTo>
                    <a:pt x="297" y="539"/>
                  </a:lnTo>
                  <a:lnTo>
                    <a:pt x="297" y="541"/>
                  </a:lnTo>
                  <a:lnTo>
                    <a:pt x="288" y="532"/>
                  </a:lnTo>
                  <a:lnTo>
                    <a:pt x="285" y="519"/>
                  </a:lnTo>
                  <a:lnTo>
                    <a:pt x="276" y="507"/>
                  </a:lnTo>
                  <a:lnTo>
                    <a:pt x="266" y="517"/>
                  </a:lnTo>
                  <a:lnTo>
                    <a:pt x="266" y="524"/>
                  </a:lnTo>
                  <a:lnTo>
                    <a:pt x="245" y="524"/>
                  </a:lnTo>
                  <a:lnTo>
                    <a:pt x="242" y="527"/>
                  </a:lnTo>
                  <a:lnTo>
                    <a:pt x="233" y="522"/>
                  </a:lnTo>
                  <a:lnTo>
                    <a:pt x="211" y="519"/>
                  </a:lnTo>
                  <a:lnTo>
                    <a:pt x="209" y="517"/>
                  </a:lnTo>
                  <a:lnTo>
                    <a:pt x="201" y="517"/>
                  </a:lnTo>
                  <a:lnTo>
                    <a:pt x="194" y="524"/>
                  </a:lnTo>
                  <a:lnTo>
                    <a:pt x="187" y="522"/>
                  </a:lnTo>
                  <a:lnTo>
                    <a:pt x="170" y="517"/>
                  </a:lnTo>
                  <a:lnTo>
                    <a:pt x="165" y="519"/>
                  </a:lnTo>
                  <a:lnTo>
                    <a:pt x="161" y="529"/>
                  </a:lnTo>
                  <a:lnTo>
                    <a:pt x="151" y="524"/>
                  </a:lnTo>
                  <a:lnTo>
                    <a:pt x="146" y="512"/>
                  </a:lnTo>
                  <a:lnTo>
                    <a:pt x="146" y="507"/>
                  </a:lnTo>
                  <a:lnTo>
                    <a:pt x="149" y="493"/>
                  </a:lnTo>
                  <a:lnTo>
                    <a:pt x="146" y="486"/>
                  </a:lnTo>
                  <a:lnTo>
                    <a:pt x="139" y="476"/>
                  </a:lnTo>
                  <a:lnTo>
                    <a:pt x="129" y="476"/>
                  </a:lnTo>
                  <a:lnTo>
                    <a:pt x="122" y="462"/>
                  </a:lnTo>
                  <a:lnTo>
                    <a:pt x="127" y="455"/>
                  </a:lnTo>
                  <a:lnTo>
                    <a:pt x="127" y="447"/>
                  </a:lnTo>
                  <a:lnTo>
                    <a:pt x="117" y="435"/>
                  </a:lnTo>
                  <a:lnTo>
                    <a:pt x="113" y="421"/>
                  </a:lnTo>
                  <a:lnTo>
                    <a:pt x="113" y="399"/>
                  </a:lnTo>
                  <a:lnTo>
                    <a:pt x="115" y="385"/>
                  </a:lnTo>
                  <a:lnTo>
                    <a:pt x="110" y="383"/>
                  </a:lnTo>
                  <a:lnTo>
                    <a:pt x="108" y="380"/>
                  </a:lnTo>
                  <a:lnTo>
                    <a:pt x="105" y="373"/>
                  </a:lnTo>
                  <a:lnTo>
                    <a:pt x="103" y="370"/>
                  </a:lnTo>
                  <a:lnTo>
                    <a:pt x="101" y="373"/>
                  </a:lnTo>
                  <a:lnTo>
                    <a:pt x="77" y="390"/>
                  </a:lnTo>
                  <a:lnTo>
                    <a:pt x="72" y="392"/>
                  </a:lnTo>
                  <a:lnTo>
                    <a:pt x="57" y="378"/>
                  </a:lnTo>
                  <a:lnTo>
                    <a:pt x="60" y="368"/>
                  </a:lnTo>
                  <a:lnTo>
                    <a:pt x="60" y="363"/>
                  </a:lnTo>
                  <a:lnTo>
                    <a:pt x="60" y="354"/>
                  </a:lnTo>
                  <a:lnTo>
                    <a:pt x="72" y="344"/>
                  </a:lnTo>
                  <a:lnTo>
                    <a:pt x="74" y="334"/>
                  </a:lnTo>
                  <a:lnTo>
                    <a:pt x="72" y="334"/>
                  </a:lnTo>
                  <a:lnTo>
                    <a:pt x="72" y="318"/>
                  </a:lnTo>
                  <a:lnTo>
                    <a:pt x="79" y="313"/>
                  </a:lnTo>
                  <a:lnTo>
                    <a:pt x="77" y="306"/>
                  </a:lnTo>
                  <a:lnTo>
                    <a:pt x="93" y="272"/>
                  </a:lnTo>
                  <a:lnTo>
                    <a:pt x="89" y="265"/>
                  </a:lnTo>
                  <a:lnTo>
                    <a:pt x="74" y="262"/>
                  </a:lnTo>
                  <a:lnTo>
                    <a:pt x="72" y="255"/>
                  </a:lnTo>
                  <a:lnTo>
                    <a:pt x="60" y="253"/>
                  </a:lnTo>
                  <a:lnTo>
                    <a:pt x="55" y="241"/>
                  </a:lnTo>
                  <a:lnTo>
                    <a:pt x="53" y="226"/>
                  </a:lnTo>
                  <a:lnTo>
                    <a:pt x="41" y="197"/>
                  </a:lnTo>
                  <a:lnTo>
                    <a:pt x="21" y="181"/>
                  </a:lnTo>
                  <a:lnTo>
                    <a:pt x="14" y="169"/>
                  </a:lnTo>
                  <a:lnTo>
                    <a:pt x="7" y="164"/>
                  </a:lnTo>
                  <a:lnTo>
                    <a:pt x="12" y="159"/>
                  </a:lnTo>
                  <a:lnTo>
                    <a:pt x="17" y="147"/>
                  </a:lnTo>
                  <a:lnTo>
                    <a:pt x="12" y="130"/>
                  </a:lnTo>
                  <a:lnTo>
                    <a:pt x="0" y="101"/>
                  </a:lnTo>
                  <a:lnTo>
                    <a:pt x="19" y="0"/>
                  </a:lnTo>
                  <a:lnTo>
                    <a:pt x="98" y="12"/>
                  </a:lnTo>
                  <a:lnTo>
                    <a:pt x="312" y="48"/>
                  </a:lnTo>
                  <a:lnTo>
                    <a:pt x="528" y="87"/>
                  </a:lnTo>
                  <a:lnTo>
                    <a:pt x="869" y="121"/>
                  </a:lnTo>
                  <a:lnTo>
                    <a:pt x="843" y="447"/>
                  </a:lnTo>
                  <a:lnTo>
                    <a:pt x="833" y="5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219999" y="2824041"/>
              <a:ext cx="941388" cy="782637"/>
            </a:xfrm>
            <a:custGeom>
              <a:avLst/>
              <a:gdLst>
                <a:gd name="T0" fmla="*/ 557 w 593"/>
                <a:gd name="T1" fmla="*/ 493 h 493"/>
                <a:gd name="T2" fmla="*/ 576 w 593"/>
                <a:gd name="T3" fmla="*/ 276 h 493"/>
                <a:gd name="T4" fmla="*/ 593 w 593"/>
                <a:gd name="T5" fmla="*/ 65 h 493"/>
                <a:gd name="T6" fmla="*/ 65 w 593"/>
                <a:gd name="T7" fmla="*/ 0 h 493"/>
                <a:gd name="T8" fmla="*/ 57 w 593"/>
                <a:gd name="T9" fmla="*/ 53 h 493"/>
                <a:gd name="T10" fmla="*/ 19 w 593"/>
                <a:gd name="T11" fmla="*/ 320 h 493"/>
                <a:gd name="T12" fmla="*/ 17 w 593"/>
                <a:gd name="T13" fmla="*/ 320 h 493"/>
                <a:gd name="T14" fmla="*/ 0 w 593"/>
                <a:gd name="T15" fmla="*/ 423 h 493"/>
                <a:gd name="T16" fmla="*/ 158 w 593"/>
                <a:gd name="T17" fmla="*/ 449 h 493"/>
                <a:gd name="T18" fmla="*/ 557 w 593"/>
                <a:gd name="T19" fmla="*/ 493 h 493"/>
                <a:gd name="T20" fmla="*/ 557 w 593"/>
                <a:gd name="T2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3" h="493">
                  <a:moveTo>
                    <a:pt x="557" y="493"/>
                  </a:moveTo>
                  <a:lnTo>
                    <a:pt x="576" y="276"/>
                  </a:lnTo>
                  <a:lnTo>
                    <a:pt x="593" y="65"/>
                  </a:lnTo>
                  <a:lnTo>
                    <a:pt x="65" y="0"/>
                  </a:lnTo>
                  <a:lnTo>
                    <a:pt x="57" y="53"/>
                  </a:lnTo>
                  <a:lnTo>
                    <a:pt x="19" y="320"/>
                  </a:lnTo>
                  <a:lnTo>
                    <a:pt x="17" y="320"/>
                  </a:lnTo>
                  <a:lnTo>
                    <a:pt x="0" y="423"/>
                  </a:lnTo>
                  <a:lnTo>
                    <a:pt x="158" y="449"/>
                  </a:lnTo>
                  <a:lnTo>
                    <a:pt x="557" y="493"/>
                  </a:lnTo>
                  <a:lnTo>
                    <a:pt x="557" y="49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380337" y="3536829"/>
              <a:ext cx="979488" cy="774700"/>
            </a:xfrm>
            <a:custGeom>
              <a:avLst/>
              <a:gdLst>
                <a:gd name="T0" fmla="*/ 0 w 617"/>
                <a:gd name="T1" fmla="*/ 426 h 488"/>
                <a:gd name="T2" fmla="*/ 57 w 617"/>
                <a:gd name="T3" fmla="*/ 0 h 488"/>
                <a:gd name="T4" fmla="*/ 456 w 617"/>
                <a:gd name="T5" fmla="*/ 44 h 488"/>
                <a:gd name="T6" fmla="*/ 617 w 617"/>
                <a:gd name="T7" fmla="*/ 56 h 488"/>
                <a:gd name="T8" fmla="*/ 612 w 617"/>
                <a:gd name="T9" fmla="*/ 164 h 488"/>
                <a:gd name="T10" fmla="*/ 593 w 617"/>
                <a:gd name="T11" fmla="*/ 488 h 488"/>
                <a:gd name="T12" fmla="*/ 509 w 617"/>
                <a:gd name="T13" fmla="*/ 483 h 488"/>
                <a:gd name="T14" fmla="*/ 0 w 617"/>
                <a:gd name="T15" fmla="*/ 42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7" h="488">
                  <a:moveTo>
                    <a:pt x="0" y="426"/>
                  </a:moveTo>
                  <a:lnTo>
                    <a:pt x="57" y="0"/>
                  </a:lnTo>
                  <a:lnTo>
                    <a:pt x="456" y="44"/>
                  </a:lnTo>
                  <a:lnTo>
                    <a:pt x="617" y="56"/>
                  </a:lnTo>
                  <a:lnTo>
                    <a:pt x="612" y="164"/>
                  </a:lnTo>
                  <a:lnTo>
                    <a:pt x="593" y="488"/>
                  </a:lnTo>
                  <a:lnTo>
                    <a:pt x="509" y="483"/>
                  </a:lnTo>
                  <a:lnTo>
                    <a:pt x="0" y="4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708824" y="3266954"/>
              <a:ext cx="762000" cy="946150"/>
            </a:xfrm>
            <a:custGeom>
              <a:avLst/>
              <a:gdLst>
                <a:gd name="T0" fmla="*/ 423 w 480"/>
                <a:gd name="T1" fmla="*/ 596 h 596"/>
                <a:gd name="T2" fmla="*/ 480 w 480"/>
                <a:gd name="T3" fmla="*/ 170 h 596"/>
                <a:gd name="T4" fmla="*/ 322 w 480"/>
                <a:gd name="T5" fmla="*/ 144 h 596"/>
                <a:gd name="T6" fmla="*/ 339 w 480"/>
                <a:gd name="T7" fmla="*/ 41 h 596"/>
                <a:gd name="T8" fmla="*/ 103 w 480"/>
                <a:gd name="T9" fmla="*/ 0 h 596"/>
                <a:gd name="T10" fmla="*/ 0 w 480"/>
                <a:gd name="T11" fmla="*/ 531 h 596"/>
                <a:gd name="T12" fmla="*/ 0 w 480"/>
                <a:gd name="T13" fmla="*/ 531 h 596"/>
                <a:gd name="T14" fmla="*/ 423 w 480"/>
                <a:gd name="T15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596">
                  <a:moveTo>
                    <a:pt x="423" y="596"/>
                  </a:moveTo>
                  <a:lnTo>
                    <a:pt x="480" y="170"/>
                  </a:lnTo>
                  <a:lnTo>
                    <a:pt x="322" y="144"/>
                  </a:lnTo>
                  <a:lnTo>
                    <a:pt x="339" y="41"/>
                  </a:lnTo>
                  <a:lnTo>
                    <a:pt x="103" y="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23" y="5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502449" y="2030291"/>
              <a:ext cx="808038" cy="1301750"/>
            </a:xfrm>
            <a:custGeom>
              <a:avLst/>
              <a:gdLst>
                <a:gd name="T0" fmla="*/ 231 w 509"/>
                <a:gd name="T1" fmla="*/ 14 h 820"/>
                <a:gd name="T2" fmla="*/ 224 w 509"/>
                <a:gd name="T3" fmla="*/ 144 h 820"/>
                <a:gd name="T4" fmla="*/ 224 w 509"/>
                <a:gd name="T5" fmla="*/ 173 h 820"/>
                <a:gd name="T6" fmla="*/ 226 w 509"/>
                <a:gd name="T7" fmla="*/ 183 h 820"/>
                <a:gd name="T8" fmla="*/ 253 w 509"/>
                <a:gd name="T9" fmla="*/ 211 h 820"/>
                <a:gd name="T10" fmla="*/ 267 w 509"/>
                <a:gd name="T11" fmla="*/ 255 h 820"/>
                <a:gd name="T12" fmla="*/ 284 w 509"/>
                <a:gd name="T13" fmla="*/ 269 h 820"/>
                <a:gd name="T14" fmla="*/ 301 w 509"/>
                <a:gd name="T15" fmla="*/ 279 h 820"/>
                <a:gd name="T16" fmla="*/ 289 w 509"/>
                <a:gd name="T17" fmla="*/ 320 h 820"/>
                <a:gd name="T18" fmla="*/ 284 w 509"/>
                <a:gd name="T19" fmla="*/ 332 h 820"/>
                <a:gd name="T20" fmla="*/ 286 w 509"/>
                <a:gd name="T21" fmla="*/ 348 h 820"/>
                <a:gd name="T22" fmla="*/ 272 w 509"/>
                <a:gd name="T23" fmla="*/ 368 h 820"/>
                <a:gd name="T24" fmla="*/ 272 w 509"/>
                <a:gd name="T25" fmla="*/ 382 h 820"/>
                <a:gd name="T26" fmla="*/ 284 w 509"/>
                <a:gd name="T27" fmla="*/ 406 h 820"/>
                <a:gd name="T28" fmla="*/ 313 w 509"/>
                <a:gd name="T29" fmla="*/ 387 h 820"/>
                <a:gd name="T30" fmla="*/ 317 w 509"/>
                <a:gd name="T31" fmla="*/ 387 h 820"/>
                <a:gd name="T32" fmla="*/ 322 w 509"/>
                <a:gd name="T33" fmla="*/ 397 h 820"/>
                <a:gd name="T34" fmla="*/ 325 w 509"/>
                <a:gd name="T35" fmla="*/ 413 h 820"/>
                <a:gd name="T36" fmla="*/ 329 w 509"/>
                <a:gd name="T37" fmla="*/ 449 h 820"/>
                <a:gd name="T38" fmla="*/ 339 w 509"/>
                <a:gd name="T39" fmla="*/ 469 h 820"/>
                <a:gd name="T40" fmla="*/ 341 w 509"/>
                <a:gd name="T41" fmla="*/ 490 h 820"/>
                <a:gd name="T42" fmla="*/ 358 w 509"/>
                <a:gd name="T43" fmla="*/ 500 h 820"/>
                <a:gd name="T44" fmla="*/ 358 w 509"/>
                <a:gd name="T45" fmla="*/ 521 h 820"/>
                <a:gd name="T46" fmla="*/ 363 w 509"/>
                <a:gd name="T47" fmla="*/ 538 h 820"/>
                <a:gd name="T48" fmla="*/ 377 w 509"/>
                <a:gd name="T49" fmla="*/ 533 h 820"/>
                <a:gd name="T50" fmla="*/ 399 w 509"/>
                <a:gd name="T51" fmla="*/ 536 h 820"/>
                <a:gd name="T52" fmla="*/ 413 w 509"/>
                <a:gd name="T53" fmla="*/ 531 h 820"/>
                <a:gd name="T54" fmla="*/ 423 w 509"/>
                <a:gd name="T55" fmla="*/ 533 h 820"/>
                <a:gd name="T56" fmla="*/ 454 w 509"/>
                <a:gd name="T57" fmla="*/ 541 h 820"/>
                <a:gd name="T58" fmla="*/ 478 w 509"/>
                <a:gd name="T59" fmla="*/ 538 h 820"/>
                <a:gd name="T60" fmla="*/ 488 w 509"/>
                <a:gd name="T61" fmla="*/ 521 h 820"/>
                <a:gd name="T62" fmla="*/ 500 w 509"/>
                <a:gd name="T63" fmla="*/ 546 h 820"/>
                <a:gd name="T64" fmla="*/ 509 w 509"/>
                <a:gd name="T65" fmla="*/ 553 h 820"/>
                <a:gd name="T66" fmla="*/ 469 w 509"/>
                <a:gd name="T67" fmla="*/ 820 h 820"/>
                <a:gd name="T68" fmla="*/ 0 w 509"/>
                <a:gd name="T69" fmla="*/ 728 h 820"/>
                <a:gd name="T70" fmla="*/ 53 w 509"/>
                <a:gd name="T71" fmla="*/ 526 h 820"/>
                <a:gd name="T72" fmla="*/ 56 w 509"/>
                <a:gd name="T73" fmla="*/ 512 h 820"/>
                <a:gd name="T74" fmla="*/ 60 w 509"/>
                <a:gd name="T75" fmla="*/ 502 h 820"/>
                <a:gd name="T76" fmla="*/ 44 w 509"/>
                <a:gd name="T77" fmla="*/ 488 h 820"/>
                <a:gd name="T78" fmla="*/ 44 w 509"/>
                <a:gd name="T79" fmla="*/ 469 h 820"/>
                <a:gd name="T80" fmla="*/ 75 w 509"/>
                <a:gd name="T81" fmla="*/ 433 h 820"/>
                <a:gd name="T82" fmla="*/ 82 w 509"/>
                <a:gd name="T83" fmla="*/ 418 h 820"/>
                <a:gd name="T84" fmla="*/ 128 w 509"/>
                <a:gd name="T85" fmla="*/ 353 h 820"/>
                <a:gd name="T86" fmla="*/ 116 w 509"/>
                <a:gd name="T87" fmla="*/ 332 h 820"/>
                <a:gd name="T88" fmla="*/ 104 w 509"/>
                <a:gd name="T89" fmla="*/ 322 h 820"/>
                <a:gd name="T90" fmla="*/ 99 w 509"/>
                <a:gd name="T91" fmla="*/ 298 h 820"/>
                <a:gd name="T92" fmla="*/ 106 w 509"/>
                <a:gd name="T93" fmla="*/ 288 h 820"/>
                <a:gd name="T94" fmla="*/ 99 w 509"/>
                <a:gd name="T95" fmla="*/ 269 h 820"/>
                <a:gd name="T96" fmla="*/ 161 w 509"/>
                <a:gd name="T97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9" h="820">
                  <a:moveTo>
                    <a:pt x="161" y="0"/>
                  </a:moveTo>
                  <a:lnTo>
                    <a:pt x="231" y="14"/>
                  </a:lnTo>
                  <a:lnTo>
                    <a:pt x="212" y="115"/>
                  </a:lnTo>
                  <a:lnTo>
                    <a:pt x="224" y="144"/>
                  </a:lnTo>
                  <a:lnTo>
                    <a:pt x="229" y="161"/>
                  </a:lnTo>
                  <a:lnTo>
                    <a:pt x="224" y="173"/>
                  </a:lnTo>
                  <a:lnTo>
                    <a:pt x="219" y="178"/>
                  </a:lnTo>
                  <a:lnTo>
                    <a:pt x="226" y="183"/>
                  </a:lnTo>
                  <a:lnTo>
                    <a:pt x="233" y="195"/>
                  </a:lnTo>
                  <a:lnTo>
                    <a:pt x="253" y="211"/>
                  </a:lnTo>
                  <a:lnTo>
                    <a:pt x="265" y="240"/>
                  </a:lnTo>
                  <a:lnTo>
                    <a:pt x="267" y="255"/>
                  </a:lnTo>
                  <a:lnTo>
                    <a:pt x="272" y="267"/>
                  </a:lnTo>
                  <a:lnTo>
                    <a:pt x="284" y="269"/>
                  </a:lnTo>
                  <a:lnTo>
                    <a:pt x="286" y="276"/>
                  </a:lnTo>
                  <a:lnTo>
                    <a:pt x="301" y="279"/>
                  </a:lnTo>
                  <a:lnTo>
                    <a:pt x="305" y="286"/>
                  </a:lnTo>
                  <a:lnTo>
                    <a:pt x="289" y="320"/>
                  </a:lnTo>
                  <a:lnTo>
                    <a:pt x="291" y="327"/>
                  </a:lnTo>
                  <a:lnTo>
                    <a:pt x="284" y="332"/>
                  </a:lnTo>
                  <a:lnTo>
                    <a:pt x="284" y="348"/>
                  </a:lnTo>
                  <a:lnTo>
                    <a:pt x="286" y="348"/>
                  </a:lnTo>
                  <a:lnTo>
                    <a:pt x="284" y="358"/>
                  </a:lnTo>
                  <a:lnTo>
                    <a:pt x="272" y="368"/>
                  </a:lnTo>
                  <a:lnTo>
                    <a:pt x="272" y="377"/>
                  </a:lnTo>
                  <a:lnTo>
                    <a:pt x="272" y="382"/>
                  </a:lnTo>
                  <a:lnTo>
                    <a:pt x="269" y="392"/>
                  </a:lnTo>
                  <a:lnTo>
                    <a:pt x="284" y="406"/>
                  </a:lnTo>
                  <a:lnTo>
                    <a:pt x="289" y="404"/>
                  </a:lnTo>
                  <a:lnTo>
                    <a:pt x="313" y="387"/>
                  </a:lnTo>
                  <a:lnTo>
                    <a:pt x="315" y="384"/>
                  </a:lnTo>
                  <a:lnTo>
                    <a:pt x="317" y="387"/>
                  </a:lnTo>
                  <a:lnTo>
                    <a:pt x="320" y="394"/>
                  </a:lnTo>
                  <a:lnTo>
                    <a:pt x="322" y="397"/>
                  </a:lnTo>
                  <a:lnTo>
                    <a:pt x="327" y="399"/>
                  </a:lnTo>
                  <a:lnTo>
                    <a:pt x="325" y="413"/>
                  </a:lnTo>
                  <a:lnTo>
                    <a:pt x="325" y="435"/>
                  </a:lnTo>
                  <a:lnTo>
                    <a:pt x="329" y="449"/>
                  </a:lnTo>
                  <a:lnTo>
                    <a:pt x="339" y="461"/>
                  </a:lnTo>
                  <a:lnTo>
                    <a:pt x="339" y="469"/>
                  </a:lnTo>
                  <a:lnTo>
                    <a:pt x="334" y="476"/>
                  </a:lnTo>
                  <a:lnTo>
                    <a:pt x="341" y="490"/>
                  </a:lnTo>
                  <a:lnTo>
                    <a:pt x="351" y="490"/>
                  </a:lnTo>
                  <a:lnTo>
                    <a:pt x="358" y="500"/>
                  </a:lnTo>
                  <a:lnTo>
                    <a:pt x="361" y="507"/>
                  </a:lnTo>
                  <a:lnTo>
                    <a:pt x="358" y="521"/>
                  </a:lnTo>
                  <a:lnTo>
                    <a:pt x="358" y="526"/>
                  </a:lnTo>
                  <a:lnTo>
                    <a:pt x="363" y="538"/>
                  </a:lnTo>
                  <a:lnTo>
                    <a:pt x="373" y="543"/>
                  </a:lnTo>
                  <a:lnTo>
                    <a:pt x="377" y="533"/>
                  </a:lnTo>
                  <a:lnTo>
                    <a:pt x="382" y="531"/>
                  </a:lnTo>
                  <a:lnTo>
                    <a:pt x="399" y="536"/>
                  </a:lnTo>
                  <a:lnTo>
                    <a:pt x="406" y="538"/>
                  </a:lnTo>
                  <a:lnTo>
                    <a:pt x="413" y="531"/>
                  </a:lnTo>
                  <a:lnTo>
                    <a:pt x="421" y="531"/>
                  </a:lnTo>
                  <a:lnTo>
                    <a:pt x="423" y="533"/>
                  </a:lnTo>
                  <a:lnTo>
                    <a:pt x="445" y="536"/>
                  </a:lnTo>
                  <a:lnTo>
                    <a:pt x="454" y="541"/>
                  </a:lnTo>
                  <a:lnTo>
                    <a:pt x="457" y="538"/>
                  </a:lnTo>
                  <a:lnTo>
                    <a:pt x="478" y="538"/>
                  </a:lnTo>
                  <a:lnTo>
                    <a:pt x="478" y="531"/>
                  </a:lnTo>
                  <a:lnTo>
                    <a:pt x="488" y="521"/>
                  </a:lnTo>
                  <a:lnTo>
                    <a:pt x="497" y="533"/>
                  </a:lnTo>
                  <a:lnTo>
                    <a:pt x="500" y="546"/>
                  </a:lnTo>
                  <a:lnTo>
                    <a:pt x="509" y="555"/>
                  </a:lnTo>
                  <a:lnTo>
                    <a:pt x="509" y="553"/>
                  </a:lnTo>
                  <a:lnTo>
                    <a:pt x="471" y="820"/>
                  </a:lnTo>
                  <a:lnTo>
                    <a:pt x="469" y="820"/>
                  </a:lnTo>
                  <a:lnTo>
                    <a:pt x="233" y="779"/>
                  </a:lnTo>
                  <a:lnTo>
                    <a:pt x="0" y="728"/>
                  </a:lnTo>
                  <a:lnTo>
                    <a:pt x="41" y="538"/>
                  </a:lnTo>
                  <a:lnTo>
                    <a:pt x="53" y="526"/>
                  </a:lnTo>
                  <a:lnTo>
                    <a:pt x="53" y="514"/>
                  </a:lnTo>
                  <a:lnTo>
                    <a:pt x="56" y="512"/>
                  </a:lnTo>
                  <a:lnTo>
                    <a:pt x="58" y="507"/>
                  </a:lnTo>
                  <a:lnTo>
                    <a:pt x="60" y="502"/>
                  </a:lnTo>
                  <a:lnTo>
                    <a:pt x="56" y="493"/>
                  </a:lnTo>
                  <a:lnTo>
                    <a:pt x="44" y="488"/>
                  </a:lnTo>
                  <a:lnTo>
                    <a:pt x="41" y="481"/>
                  </a:lnTo>
                  <a:lnTo>
                    <a:pt x="44" y="469"/>
                  </a:lnTo>
                  <a:lnTo>
                    <a:pt x="63" y="440"/>
                  </a:lnTo>
                  <a:lnTo>
                    <a:pt x="75" y="433"/>
                  </a:lnTo>
                  <a:lnTo>
                    <a:pt x="82" y="425"/>
                  </a:lnTo>
                  <a:lnTo>
                    <a:pt x="82" y="418"/>
                  </a:lnTo>
                  <a:lnTo>
                    <a:pt x="89" y="411"/>
                  </a:lnTo>
                  <a:lnTo>
                    <a:pt x="128" y="353"/>
                  </a:lnTo>
                  <a:lnTo>
                    <a:pt x="125" y="339"/>
                  </a:lnTo>
                  <a:lnTo>
                    <a:pt x="116" y="332"/>
                  </a:lnTo>
                  <a:lnTo>
                    <a:pt x="111" y="332"/>
                  </a:lnTo>
                  <a:lnTo>
                    <a:pt x="104" y="322"/>
                  </a:lnTo>
                  <a:lnTo>
                    <a:pt x="101" y="312"/>
                  </a:lnTo>
                  <a:lnTo>
                    <a:pt x="99" y="298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99" y="279"/>
                  </a:lnTo>
                  <a:lnTo>
                    <a:pt x="99" y="269"/>
                  </a:lnTo>
                  <a:lnTo>
                    <a:pt x="104" y="264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457999" y="4109916"/>
              <a:ext cx="922338" cy="1068387"/>
            </a:xfrm>
            <a:custGeom>
              <a:avLst/>
              <a:gdLst>
                <a:gd name="T0" fmla="*/ 494 w 581"/>
                <a:gd name="T1" fmla="*/ 670 h 673"/>
                <a:gd name="T2" fmla="*/ 581 w 581"/>
                <a:gd name="T3" fmla="*/ 65 h 673"/>
                <a:gd name="T4" fmla="*/ 158 w 581"/>
                <a:gd name="T5" fmla="*/ 0 h 673"/>
                <a:gd name="T6" fmla="*/ 158 w 581"/>
                <a:gd name="T7" fmla="*/ 0 h 673"/>
                <a:gd name="T8" fmla="*/ 148 w 581"/>
                <a:gd name="T9" fmla="*/ 55 h 673"/>
                <a:gd name="T10" fmla="*/ 132 w 581"/>
                <a:gd name="T11" fmla="*/ 101 h 673"/>
                <a:gd name="T12" fmla="*/ 122 w 581"/>
                <a:gd name="T13" fmla="*/ 101 h 673"/>
                <a:gd name="T14" fmla="*/ 117 w 581"/>
                <a:gd name="T15" fmla="*/ 94 h 673"/>
                <a:gd name="T16" fmla="*/ 117 w 581"/>
                <a:gd name="T17" fmla="*/ 89 h 673"/>
                <a:gd name="T18" fmla="*/ 110 w 581"/>
                <a:gd name="T19" fmla="*/ 82 h 673"/>
                <a:gd name="T20" fmla="*/ 93 w 581"/>
                <a:gd name="T21" fmla="*/ 79 h 673"/>
                <a:gd name="T22" fmla="*/ 81 w 581"/>
                <a:gd name="T23" fmla="*/ 82 h 673"/>
                <a:gd name="T24" fmla="*/ 76 w 581"/>
                <a:gd name="T25" fmla="*/ 86 h 673"/>
                <a:gd name="T26" fmla="*/ 81 w 581"/>
                <a:gd name="T27" fmla="*/ 106 h 673"/>
                <a:gd name="T28" fmla="*/ 76 w 581"/>
                <a:gd name="T29" fmla="*/ 156 h 673"/>
                <a:gd name="T30" fmla="*/ 81 w 581"/>
                <a:gd name="T31" fmla="*/ 166 h 673"/>
                <a:gd name="T32" fmla="*/ 74 w 581"/>
                <a:gd name="T33" fmla="*/ 187 h 673"/>
                <a:gd name="T34" fmla="*/ 69 w 581"/>
                <a:gd name="T35" fmla="*/ 194 h 673"/>
                <a:gd name="T36" fmla="*/ 69 w 581"/>
                <a:gd name="T37" fmla="*/ 199 h 673"/>
                <a:gd name="T38" fmla="*/ 69 w 581"/>
                <a:gd name="T39" fmla="*/ 216 h 673"/>
                <a:gd name="T40" fmla="*/ 69 w 581"/>
                <a:gd name="T41" fmla="*/ 221 h 673"/>
                <a:gd name="T42" fmla="*/ 69 w 581"/>
                <a:gd name="T43" fmla="*/ 226 h 673"/>
                <a:gd name="T44" fmla="*/ 76 w 581"/>
                <a:gd name="T45" fmla="*/ 238 h 673"/>
                <a:gd name="T46" fmla="*/ 76 w 581"/>
                <a:gd name="T47" fmla="*/ 250 h 673"/>
                <a:gd name="T48" fmla="*/ 79 w 581"/>
                <a:gd name="T49" fmla="*/ 257 h 673"/>
                <a:gd name="T50" fmla="*/ 84 w 581"/>
                <a:gd name="T51" fmla="*/ 269 h 673"/>
                <a:gd name="T52" fmla="*/ 88 w 581"/>
                <a:gd name="T53" fmla="*/ 271 h 673"/>
                <a:gd name="T54" fmla="*/ 93 w 581"/>
                <a:gd name="T55" fmla="*/ 279 h 673"/>
                <a:gd name="T56" fmla="*/ 93 w 581"/>
                <a:gd name="T57" fmla="*/ 288 h 673"/>
                <a:gd name="T58" fmla="*/ 93 w 581"/>
                <a:gd name="T59" fmla="*/ 293 h 673"/>
                <a:gd name="T60" fmla="*/ 88 w 581"/>
                <a:gd name="T61" fmla="*/ 291 h 673"/>
                <a:gd name="T62" fmla="*/ 79 w 581"/>
                <a:gd name="T63" fmla="*/ 300 h 673"/>
                <a:gd name="T64" fmla="*/ 67 w 581"/>
                <a:gd name="T65" fmla="*/ 303 h 673"/>
                <a:gd name="T66" fmla="*/ 57 w 581"/>
                <a:gd name="T67" fmla="*/ 315 h 673"/>
                <a:gd name="T68" fmla="*/ 50 w 581"/>
                <a:gd name="T69" fmla="*/ 346 h 673"/>
                <a:gd name="T70" fmla="*/ 33 w 581"/>
                <a:gd name="T71" fmla="*/ 368 h 673"/>
                <a:gd name="T72" fmla="*/ 24 w 581"/>
                <a:gd name="T73" fmla="*/ 368 h 673"/>
                <a:gd name="T74" fmla="*/ 24 w 581"/>
                <a:gd name="T75" fmla="*/ 372 h 673"/>
                <a:gd name="T76" fmla="*/ 26 w 581"/>
                <a:gd name="T77" fmla="*/ 380 h 673"/>
                <a:gd name="T78" fmla="*/ 24 w 581"/>
                <a:gd name="T79" fmla="*/ 387 h 673"/>
                <a:gd name="T80" fmla="*/ 21 w 581"/>
                <a:gd name="T81" fmla="*/ 399 h 673"/>
                <a:gd name="T82" fmla="*/ 24 w 581"/>
                <a:gd name="T83" fmla="*/ 406 h 673"/>
                <a:gd name="T84" fmla="*/ 36 w 581"/>
                <a:gd name="T85" fmla="*/ 416 h 673"/>
                <a:gd name="T86" fmla="*/ 38 w 581"/>
                <a:gd name="T87" fmla="*/ 420 h 673"/>
                <a:gd name="T88" fmla="*/ 33 w 581"/>
                <a:gd name="T89" fmla="*/ 425 h 673"/>
                <a:gd name="T90" fmla="*/ 33 w 581"/>
                <a:gd name="T91" fmla="*/ 432 h 673"/>
                <a:gd name="T92" fmla="*/ 24 w 581"/>
                <a:gd name="T93" fmla="*/ 440 h 673"/>
                <a:gd name="T94" fmla="*/ 21 w 581"/>
                <a:gd name="T95" fmla="*/ 440 h 673"/>
                <a:gd name="T96" fmla="*/ 7 w 581"/>
                <a:gd name="T97" fmla="*/ 437 h 673"/>
                <a:gd name="T98" fmla="*/ 0 w 581"/>
                <a:gd name="T99" fmla="*/ 461 h 673"/>
                <a:gd name="T100" fmla="*/ 312 w 581"/>
                <a:gd name="T101" fmla="*/ 642 h 673"/>
                <a:gd name="T102" fmla="*/ 494 w 581"/>
                <a:gd name="T103" fmla="*/ 673 h 673"/>
                <a:gd name="T104" fmla="*/ 494 w 581"/>
                <a:gd name="T105" fmla="*/ 67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673">
                  <a:moveTo>
                    <a:pt x="494" y="670"/>
                  </a:moveTo>
                  <a:lnTo>
                    <a:pt x="581" y="65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8" y="55"/>
                  </a:lnTo>
                  <a:lnTo>
                    <a:pt x="132" y="101"/>
                  </a:lnTo>
                  <a:lnTo>
                    <a:pt x="122" y="101"/>
                  </a:lnTo>
                  <a:lnTo>
                    <a:pt x="117" y="94"/>
                  </a:lnTo>
                  <a:lnTo>
                    <a:pt x="117" y="89"/>
                  </a:lnTo>
                  <a:lnTo>
                    <a:pt x="110" y="82"/>
                  </a:lnTo>
                  <a:lnTo>
                    <a:pt x="93" y="79"/>
                  </a:lnTo>
                  <a:lnTo>
                    <a:pt x="81" y="82"/>
                  </a:lnTo>
                  <a:lnTo>
                    <a:pt x="76" y="86"/>
                  </a:lnTo>
                  <a:lnTo>
                    <a:pt x="81" y="106"/>
                  </a:lnTo>
                  <a:lnTo>
                    <a:pt x="76" y="156"/>
                  </a:lnTo>
                  <a:lnTo>
                    <a:pt x="81" y="166"/>
                  </a:lnTo>
                  <a:lnTo>
                    <a:pt x="74" y="187"/>
                  </a:lnTo>
                  <a:lnTo>
                    <a:pt x="69" y="194"/>
                  </a:lnTo>
                  <a:lnTo>
                    <a:pt x="69" y="199"/>
                  </a:lnTo>
                  <a:lnTo>
                    <a:pt x="69" y="216"/>
                  </a:lnTo>
                  <a:lnTo>
                    <a:pt x="69" y="221"/>
                  </a:lnTo>
                  <a:lnTo>
                    <a:pt x="69" y="226"/>
                  </a:lnTo>
                  <a:lnTo>
                    <a:pt x="76" y="238"/>
                  </a:lnTo>
                  <a:lnTo>
                    <a:pt x="76" y="250"/>
                  </a:lnTo>
                  <a:lnTo>
                    <a:pt x="79" y="257"/>
                  </a:lnTo>
                  <a:lnTo>
                    <a:pt x="84" y="269"/>
                  </a:lnTo>
                  <a:lnTo>
                    <a:pt x="88" y="271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3" y="293"/>
                  </a:lnTo>
                  <a:lnTo>
                    <a:pt x="88" y="291"/>
                  </a:lnTo>
                  <a:lnTo>
                    <a:pt x="79" y="300"/>
                  </a:lnTo>
                  <a:lnTo>
                    <a:pt x="67" y="303"/>
                  </a:lnTo>
                  <a:lnTo>
                    <a:pt x="57" y="315"/>
                  </a:lnTo>
                  <a:lnTo>
                    <a:pt x="50" y="346"/>
                  </a:lnTo>
                  <a:lnTo>
                    <a:pt x="33" y="368"/>
                  </a:lnTo>
                  <a:lnTo>
                    <a:pt x="24" y="368"/>
                  </a:lnTo>
                  <a:lnTo>
                    <a:pt x="24" y="372"/>
                  </a:lnTo>
                  <a:lnTo>
                    <a:pt x="26" y="380"/>
                  </a:lnTo>
                  <a:lnTo>
                    <a:pt x="24" y="387"/>
                  </a:lnTo>
                  <a:lnTo>
                    <a:pt x="21" y="399"/>
                  </a:lnTo>
                  <a:lnTo>
                    <a:pt x="24" y="406"/>
                  </a:lnTo>
                  <a:lnTo>
                    <a:pt x="36" y="416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32"/>
                  </a:lnTo>
                  <a:lnTo>
                    <a:pt x="24" y="440"/>
                  </a:lnTo>
                  <a:lnTo>
                    <a:pt x="21" y="440"/>
                  </a:lnTo>
                  <a:lnTo>
                    <a:pt x="7" y="437"/>
                  </a:lnTo>
                  <a:lnTo>
                    <a:pt x="0" y="461"/>
                  </a:lnTo>
                  <a:lnTo>
                    <a:pt x="312" y="642"/>
                  </a:lnTo>
                  <a:lnTo>
                    <a:pt x="494" y="673"/>
                  </a:lnTo>
                  <a:lnTo>
                    <a:pt x="494" y="6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011912" y="3101854"/>
              <a:ext cx="860425" cy="1323975"/>
            </a:xfrm>
            <a:custGeom>
              <a:avLst/>
              <a:gdLst>
                <a:gd name="T0" fmla="*/ 79 w 542"/>
                <a:gd name="T1" fmla="*/ 0 h 834"/>
                <a:gd name="T2" fmla="*/ 0 w 542"/>
                <a:gd name="T3" fmla="*/ 318 h 834"/>
                <a:gd name="T4" fmla="*/ 350 w 542"/>
                <a:gd name="T5" fmla="*/ 834 h 834"/>
                <a:gd name="T6" fmla="*/ 350 w 542"/>
                <a:gd name="T7" fmla="*/ 829 h 834"/>
                <a:gd name="T8" fmla="*/ 355 w 542"/>
                <a:gd name="T9" fmla="*/ 822 h 834"/>
                <a:gd name="T10" fmla="*/ 362 w 542"/>
                <a:gd name="T11" fmla="*/ 801 h 834"/>
                <a:gd name="T12" fmla="*/ 357 w 542"/>
                <a:gd name="T13" fmla="*/ 791 h 834"/>
                <a:gd name="T14" fmla="*/ 362 w 542"/>
                <a:gd name="T15" fmla="*/ 741 h 834"/>
                <a:gd name="T16" fmla="*/ 357 w 542"/>
                <a:gd name="T17" fmla="*/ 721 h 834"/>
                <a:gd name="T18" fmla="*/ 362 w 542"/>
                <a:gd name="T19" fmla="*/ 717 h 834"/>
                <a:gd name="T20" fmla="*/ 374 w 542"/>
                <a:gd name="T21" fmla="*/ 714 h 834"/>
                <a:gd name="T22" fmla="*/ 391 w 542"/>
                <a:gd name="T23" fmla="*/ 717 h 834"/>
                <a:gd name="T24" fmla="*/ 398 w 542"/>
                <a:gd name="T25" fmla="*/ 724 h 834"/>
                <a:gd name="T26" fmla="*/ 398 w 542"/>
                <a:gd name="T27" fmla="*/ 729 h 834"/>
                <a:gd name="T28" fmla="*/ 403 w 542"/>
                <a:gd name="T29" fmla="*/ 736 h 834"/>
                <a:gd name="T30" fmla="*/ 413 w 542"/>
                <a:gd name="T31" fmla="*/ 736 h 834"/>
                <a:gd name="T32" fmla="*/ 429 w 542"/>
                <a:gd name="T33" fmla="*/ 690 h 834"/>
                <a:gd name="T34" fmla="*/ 439 w 542"/>
                <a:gd name="T35" fmla="*/ 635 h 834"/>
                <a:gd name="T36" fmla="*/ 542 w 542"/>
                <a:gd name="T37" fmla="*/ 104 h 834"/>
                <a:gd name="T38" fmla="*/ 309 w 542"/>
                <a:gd name="T39" fmla="*/ 53 h 834"/>
                <a:gd name="T40" fmla="*/ 79 w 542"/>
                <a:gd name="T41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2" h="834">
                  <a:moveTo>
                    <a:pt x="79" y="0"/>
                  </a:moveTo>
                  <a:lnTo>
                    <a:pt x="0" y="318"/>
                  </a:lnTo>
                  <a:lnTo>
                    <a:pt x="350" y="834"/>
                  </a:lnTo>
                  <a:lnTo>
                    <a:pt x="350" y="829"/>
                  </a:lnTo>
                  <a:lnTo>
                    <a:pt x="355" y="822"/>
                  </a:lnTo>
                  <a:lnTo>
                    <a:pt x="362" y="801"/>
                  </a:lnTo>
                  <a:lnTo>
                    <a:pt x="357" y="791"/>
                  </a:lnTo>
                  <a:lnTo>
                    <a:pt x="362" y="741"/>
                  </a:lnTo>
                  <a:lnTo>
                    <a:pt x="357" y="721"/>
                  </a:lnTo>
                  <a:lnTo>
                    <a:pt x="362" y="717"/>
                  </a:lnTo>
                  <a:lnTo>
                    <a:pt x="374" y="714"/>
                  </a:lnTo>
                  <a:lnTo>
                    <a:pt x="391" y="717"/>
                  </a:lnTo>
                  <a:lnTo>
                    <a:pt x="398" y="724"/>
                  </a:lnTo>
                  <a:lnTo>
                    <a:pt x="398" y="729"/>
                  </a:lnTo>
                  <a:lnTo>
                    <a:pt x="403" y="736"/>
                  </a:lnTo>
                  <a:lnTo>
                    <a:pt x="413" y="736"/>
                  </a:lnTo>
                  <a:lnTo>
                    <a:pt x="429" y="690"/>
                  </a:lnTo>
                  <a:lnTo>
                    <a:pt x="439" y="635"/>
                  </a:lnTo>
                  <a:lnTo>
                    <a:pt x="542" y="104"/>
                  </a:lnTo>
                  <a:lnTo>
                    <a:pt x="309" y="53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862687" y="1866779"/>
              <a:ext cx="895350" cy="658812"/>
            </a:xfrm>
            <a:custGeom>
              <a:avLst/>
              <a:gdLst>
                <a:gd name="T0" fmla="*/ 507 w 564"/>
                <a:gd name="T1" fmla="*/ 396 h 415"/>
                <a:gd name="T2" fmla="*/ 504 w 564"/>
                <a:gd name="T3" fmla="*/ 415 h 415"/>
                <a:gd name="T4" fmla="*/ 343 w 564"/>
                <a:gd name="T5" fmla="*/ 384 h 415"/>
                <a:gd name="T6" fmla="*/ 329 w 564"/>
                <a:gd name="T7" fmla="*/ 382 h 415"/>
                <a:gd name="T8" fmla="*/ 312 w 564"/>
                <a:gd name="T9" fmla="*/ 379 h 415"/>
                <a:gd name="T10" fmla="*/ 298 w 564"/>
                <a:gd name="T11" fmla="*/ 382 h 415"/>
                <a:gd name="T12" fmla="*/ 276 w 564"/>
                <a:gd name="T13" fmla="*/ 379 h 415"/>
                <a:gd name="T14" fmla="*/ 257 w 564"/>
                <a:gd name="T15" fmla="*/ 384 h 415"/>
                <a:gd name="T16" fmla="*/ 233 w 564"/>
                <a:gd name="T17" fmla="*/ 379 h 415"/>
                <a:gd name="T18" fmla="*/ 187 w 564"/>
                <a:gd name="T19" fmla="*/ 379 h 415"/>
                <a:gd name="T20" fmla="*/ 154 w 564"/>
                <a:gd name="T21" fmla="*/ 363 h 415"/>
                <a:gd name="T22" fmla="*/ 122 w 564"/>
                <a:gd name="T23" fmla="*/ 363 h 415"/>
                <a:gd name="T24" fmla="*/ 74 w 564"/>
                <a:gd name="T25" fmla="*/ 348 h 415"/>
                <a:gd name="T26" fmla="*/ 72 w 564"/>
                <a:gd name="T27" fmla="*/ 312 h 415"/>
                <a:gd name="T28" fmla="*/ 72 w 564"/>
                <a:gd name="T29" fmla="*/ 290 h 415"/>
                <a:gd name="T30" fmla="*/ 43 w 564"/>
                <a:gd name="T31" fmla="*/ 278 h 415"/>
                <a:gd name="T32" fmla="*/ 34 w 564"/>
                <a:gd name="T33" fmla="*/ 269 h 415"/>
                <a:gd name="T34" fmla="*/ 19 w 564"/>
                <a:gd name="T35" fmla="*/ 259 h 415"/>
                <a:gd name="T36" fmla="*/ 2 w 564"/>
                <a:gd name="T37" fmla="*/ 252 h 415"/>
                <a:gd name="T38" fmla="*/ 0 w 564"/>
                <a:gd name="T39" fmla="*/ 245 h 415"/>
                <a:gd name="T40" fmla="*/ 5 w 564"/>
                <a:gd name="T41" fmla="*/ 228 h 415"/>
                <a:gd name="T42" fmla="*/ 5 w 564"/>
                <a:gd name="T43" fmla="*/ 218 h 415"/>
                <a:gd name="T44" fmla="*/ 10 w 564"/>
                <a:gd name="T45" fmla="*/ 218 h 415"/>
                <a:gd name="T46" fmla="*/ 10 w 564"/>
                <a:gd name="T47" fmla="*/ 230 h 415"/>
                <a:gd name="T48" fmla="*/ 10 w 564"/>
                <a:gd name="T49" fmla="*/ 238 h 415"/>
                <a:gd name="T50" fmla="*/ 19 w 564"/>
                <a:gd name="T51" fmla="*/ 223 h 415"/>
                <a:gd name="T52" fmla="*/ 24 w 564"/>
                <a:gd name="T53" fmla="*/ 213 h 415"/>
                <a:gd name="T54" fmla="*/ 14 w 564"/>
                <a:gd name="T55" fmla="*/ 206 h 415"/>
                <a:gd name="T56" fmla="*/ 14 w 564"/>
                <a:gd name="T57" fmla="*/ 187 h 415"/>
                <a:gd name="T58" fmla="*/ 24 w 564"/>
                <a:gd name="T59" fmla="*/ 187 h 415"/>
                <a:gd name="T60" fmla="*/ 26 w 564"/>
                <a:gd name="T61" fmla="*/ 177 h 415"/>
                <a:gd name="T62" fmla="*/ 24 w 564"/>
                <a:gd name="T63" fmla="*/ 173 h 415"/>
                <a:gd name="T64" fmla="*/ 17 w 564"/>
                <a:gd name="T65" fmla="*/ 168 h 415"/>
                <a:gd name="T66" fmla="*/ 19 w 564"/>
                <a:gd name="T67" fmla="*/ 146 h 415"/>
                <a:gd name="T68" fmla="*/ 17 w 564"/>
                <a:gd name="T69" fmla="*/ 127 h 415"/>
                <a:gd name="T70" fmla="*/ 22 w 564"/>
                <a:gd name="T71" fmla="*/ 96 h 415"/>
                <a:gd name="T72" fmla="*/ 12 w 564"/>
                <a:gd name="T73" fmla="*/ 48 h 415"/>
                <a:gd name="T74" fmla="*/ 19 w 564"/>
                <a:gd name="T75" fmla="*/ 21 h 415"/>
                <a:gd name="T76" fmla="*/ 98 w 564"/>
                <a:gd name="T77" fmla="*/ 72 h 415"/>
                <a:gd name="T78" fmla="*/ 132 w 564"/>
                <a:gd name="T79" fmla="*/ 86 h 415"/>
                <a:gd name="T80" fmla="*/ 149 w 564"/>
                <a:gd name="T81" fmla="*/ 89 h 415"/>
                <a:gd name="T82" fmla="*/ 154 w 564"/>
                <a:gd name="T83" fmla="*/ 122 h 415"/>
                <a:gd name="T84" fmla="*/ 144 w 564"/>
                <a:gd name="T85" fmla="*/ 134 h 415"/>
                <a:gd name="T86" fmla="*/ 142 w 564"/>
                <a:gd name="T87" fmla="*/ 156 h 415"/>
                <a:gd name="T88" fmla="*/ 142 w 564"/>
                <a:gd name="T89" fmla="*/ 165 h 415"/>
                <a:gd name="T90" fmla="*/ 137 w 564"/>
                <a:gd name="T91" fmla="*/ 173 h 415"/>
                <a:gd name="T92" fmla="*/ 154 w 564"/>
                <a:gd name="T93" fmla="*/ 173 h 415"/>
                <a:gd name="T94" fmla="*/ 163 w 564"/>
                <a:gd name="T95" fmla="*/ 144 h 415"/>
                <a:gd name="T96" fmla="*/ 182 w 564"/>
                <a:gd name="T97" fmla="*/ 120 h 415"/>
                <a:gd name="T98" fmla="*/ 178 w 564"/>
                <a:gd name="T99" fmla="*/ 91 h 415"/>
                <a:gd name="T100" fmla="*/ 166 w 564"/>
                <a:gd name="T101" fmla="*/ 57 h 415"/>
                <a:gd name="T102" fmla="*/ 175 w 564"/>
                <a:gd name="T103" fmla="*/ 57 h 415"/>
                <a:gd name="T104" fmla="*/ 180 w 564"/>
                <a:gd name="T105" fmla="*/ 28 h 415"/>
                <a:gd name="T106" fmla="*/ 170 w 564"/>
                <a:gd name="T107" fmla="*/ 19 h 415"/>
                <a:gd name="T108" fmla="*/ 283 w 564"/>
                <a:gd name="T109" fmla="*/ 31 h 415"/>
                <a:gd name="T110" fmla="*/ 564 w 564"/>
                <a:gd name="T111" fmla="*/ 103 h 415"/>
                <a:gd name="T112" fmla="*/ 502 w 564"/>
                <a:gd name="T113" fmla="*/ 372 h 415"/>
                <a:gd name="T114" fmla="*/ 509 w 564"/>
                <a:gd name="T115" fmla="*/ 39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4" h="415">
                  <a:moveTo>
                    <a:pt x="509" y="391"/>
                  </a:moveTo>
                  <a:lnTo>
                    <a:pt x="507" y="396"/>
                  </a:lnTo>
                  <a:lnTo>
                    <a:pt x="502" y="401"/>
                  </a:lnTo>
                  <a:lnTo>
                    <a:pt x="504" y="415"/>
                  </a:lnTo>
                  <a:lnTo>
                    <a:pt x="355" y="379"/>
                  </a:lnTo>
                  <a:lnTo>
                    <a:pt x="343" y="384"/>
                  </a:lnTo>
                  <a:lnTo>
                    <a:pt x="336" y="384"/>
                  </a:lnTo>
                  <a:lnTo>
                    <a:pt x="329" y="382"/>
                  </a:lnTo>
                  <a:lnTo>
                    <a:pt x="319" y="382"/>
                  </a:lnTo>
                  <a:lnTo>
                    <a:pt x="312" y="379"/>
                  </a:lnTo>
                  <a:lnTo>
                    <a:pt x="305" y="379"/>
                  </a:lnTo>
                  <a:lnTo>
                    <a:pt x="298" y="382"/>
                  </a:lnTo>
                  <a:lnTo>
                    <a:pt x="286" y="379"/>
                  </a:lnTo>
                  <a:lnTo>
                    <a:pt x="276" y="379"/>
                  </a:lnTo>
                  <a:lnTo>
                    <a:pt x="266" y="384"/>
                  </a:lnTo>
                  <a:lnTo>
                    <a:pt x="257" y="384"/>
                  </a:lnTo>
                  <a:lnTo>
                    <a:pt x="238" y="382"/>
                  </a:lnTo>
                  <a:lnTo>
                    <a:pt x="233" y="379"/>
                  </a:lnTo>
                  <a:lnTo>
                    <a:pt x="223" y="375"/>
                  </a:lnTo>
                  <a:lnTo>
                    <a:pt x="187" y="379"/>
                  </a:lnTo>
                  <a:lnTo>
                    <a:pt x="182" y="370"/>
                  </a:lnTo>
                  <a:lnTo>
                    <a:pt x="154" y="363"/>
                  </a:lnTo>
                  <a:lnTo>
                    <a:pt x="139" y="360"/>
                  </a:lnTo>
                  <a:lnTo>
                    <a:pt x="122" y="363"/>
                  </a:lnTo>
                  <a:lnTo>
                    <a:pt x="96" y="360"/>
                  </a:lnTo>
                  <a:lnTo>
                    <a:pt x="74" y="348"/>
                  </a:lnTo>
                  <a:lnTo>
                    <a:pt x="70" y="341"/>
                  </a:lnTo>
                  <a:lnTo>
                    <a:pt x="72" y="312"/>
                  </a:lnTo>
                  <a:lnTo>
                    <a:pt x="74" y="307"/>
                  </a:lnTo>
                  <a:lnTo>
                    <a:pt x="72" y="290"/>
                  </a:lnTo>
                  <a:lnTo>
                    <a:pt x="55" y="278"/>
                  </a:lnTo>
                  <a:lnTo>
                    <a:pt x="43" y="278"/>
                  </a:lnTo>
                  <a:lnTo>
                    <a:pt x="41" y="274"/>
                  </a:lnTo>
                  <a:lnTo>
                    <a:pt x="34" y="269"/>
                  </a:lnTo>
                  <a:lnTo>
                    <a:pt x="22" y="262"/>
                  </a:lnTo>
                  <a:lnTo>
                    <a:pt x="19" y="259"/>
                  </a:lnTo>
                  <a:lnTo>
                    <a:pt x="7" y="252"/>
                  </a:lnTo>
                  <a:lnTo>
                    <a:pt x="2" y="252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2" y="233"/>
                  </a:lnTo>
                  <a:lnTo>
                    <a:pt x="5" y="228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3"/>
                  </a:lnTo>
                  <a:lnTo>
                    <a:pt x="10" y="238"/>
                  </a:lnTo>
                  <a:lnTo>
                    <a:pt x="19" y="228"/>
                  </a:lnTo>
                  <a:lnTo>
                    <a:pt x="19" y="223"/>
                  </a:lnTo>
                  <a:lnTo>
                    <a:pt x="19" y="218"/>
                  </a:lnTo>
                  <a:lnTo>
                    <a:pt x="24" y="213"/>
                  </a:lnTo>
                  <a:lnTo>
                    <a:pt x="19" y="206"/>
                  </a:lnTo>
                  <a:lnTo>
                    <a:pt x="14" y="206"/>
                  </a:lnTo>
                  <a:lnTo>
                    <a:pt x="12" y="189"/>
                  </a:lnTo>
                  <a:lnTo>
                    <a:pt x="14" y="187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34" y="185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4" y="173"/>
                  </a:lnTo>
                  <a:lnTo>
                    <a:pt x="17" y="177"/>
                  </a:lnTo>
                  <a:lnTo>
                    <a:pt x="17" y="168"/>
                  </a:lnTo>
                  <a:lnTo>
                    <a:pt x="17" y="161"/>
                  </a:lnTo>
                  <a:lnTo>
                    <a:pt x="19" y="146"/>
                  </a:lnTo>
                  <a:lnTo>
                    <a:pt x="17" y="137"/>
                  </a:lnTo>
                  <a:lnTo>
                    <a:pt x="17" y="127"/>
                  </a:lnTo>
                  <a:lnTo>
                    <a:pt x="19" y="105"/>
                  </a:lnTo>
                  <a:lnTo>
                    <a:pt x="22" y="96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9" y="21"/>
                  </a:lnTo>
                  <a:lnTo>
                    <a:pt x="72" y="57"/>
                  </a:lnTo>
                  <a:lnTo>
                    <a:pt x="98" y="72"/>
                  </a:lnTo>
                  <a:lnTo>
                    <a:pt x="120" y="79"/>
                  </a:lnTo>
                  <a:lnTo>
                    <a:pt x="132" y="86"/>
                  </a:lnTo>
                  <a:lnTo>
                    <a:pt x="144" y="86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4" y="122"/>
                  </a:lnTo>
                  <a:lnTo>
                    <a:pt x="151" y="129"/>
                  </a:lnTo>
                  <a:lnTo>
                    <a:pt x="144" y="134"/>
                  </a:lnTo>
                  <a:lnTo>
                    <a:pt x="142" y="146"/>
                  </a:lnTo>
                  <a:lnTo>
                    <a:pt x="142" y="156"/>
                  </a:lnTo>
                  <a:lnTo>
                    <a:pt x="142" y="161"/>
                  </a:lnTo>
                  <a:lnTo>
                    <a:pt x="142" y="165"/>
                  </a:lnTo>
                  <a:lnTo>
                    <a:pt x="137" y="170"/>
                  </a:lnTo>
                  <a:lnTo>
                    <a:pt x="137" y="173"/>
                  </a:lnTo>
                  <a:lnTo>
                    <a:pt x="144" y="177"/>
                  </a:lnTo>
                  <a:lnTo>
                    <a:pt x="154" y="173"/>
                  </a:lnTo>
                  <a:lnTo>
                    <a:pt x="161" y="149"/>
                  </a:lnTo>
                  <a:lnTo>
                    <a:pt x="163" y="144"/>
                  </a:lnTo>
                  <a:lnTo>
                    <a:pt x="168" y="134"/>
                  </a:lnTo>
                  <a:lnTo>
                    <a:pt x="182" y="120"/>
                  </a:lnTo>
                  <a:lnTo>
                    <a:pt x="182" y="113"/>
                  </a:lnTo>
                  <a:lnTo>
                    <a:pt x="178" y="91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8" y="55"/>
                  </a:lnTo>
                  <a:lnTo>
                    <a:pt x="175" y="57"/>
                  </a:lnTo>
                  <a:lnTo>
                    <a:pt x="182" y="45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70" y="19"/>
                  </a:lnTo>
                  <a:lnTo>
                    <a:pt x="170" y="0"/>
                  </a:lnTo>
                  <a:lnTo>
                    <a:pt x="283" y="31"/>
                  </a:lnTo>
                  <a:lnTo>
                    <a:pt x="389" y="60"/>
                  </a:lnTo>
                  <a:lnTo>
                    <a:pt x="564" y="103"/>
                  </a:lnTo>
                  <a:lnTo>
                    <a:pt x="507" y="367"/>
                  </a:lnTo>
                  <a:lnTo>
                    <a:pt x="502" y="372"/>
                  </a:lnTo>
                  <a:lnTo>
                    <a:pt x="502" y="382"/>
                  </a:lnTo>
                  <a:lnTo>
                    <a:pt x="509" y="3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27724" y="2965329"/>
              <a:ext cx="1077913" cy="1843087"/>
            </a:xfrm>
            <a:custGeom>
              <a:avLst/>
              <a:gdLst>
                <a:gd name="T0" fmla="*/ 670 w 679"/>
                <a:gd name="T1" fmla="*/ 990 h 1161"/>
                <a:gd name="T2" fmla="*/ 662 w 679"/>
                <a:gd name="T3" fmla="*/ 959 h 1161"/>
                <a:gd name="T4" fmla="*/ 655 w 679"/>
                <a:gd name="T5" fmla="*/ 937 h 1161"/>
                <a:gd name="T6" fmla="*/ 384 w 679"/>
                <a:gd name="T7" fmla="*/ 86 h 1161"/>
                <a:gd name="T8" fmla="*/ 57 w 679"/>
                <a:gd name="T9" fmla="*/ 19 h 1161"/>
                <a:gd name="T10" fmla="*/ 52 w 679"/>
                <a:gd name="T11" fmla="*/ 74 h 1161"/>
                <a:gd name="T12" fmla="*/ 43 w 679"/>
                <a:gd name="T13" fmla="*/ 101 h 1161"/>
                <a:gd name="T14" fmla="*/ 2 w 679"/>
                <a:gd name="T15" fmla="*/ 163 h 1161"/>
                <a:gd name="T16" fmla="*/ 4 w 679"/>
                <a:gd name="T17" fmla="*/ 190 h 1161"/>
                <a:gd name="T18" fmla="*/ 14 w 679"/>
                <a:gd name="T19" fmla="*/ 206 h 1161"/>
                <a:gd name="T20" fmla="*/ 24 w 679"/>
                <a:gd name="T21" fmla="*/ 259 h 1161"/>
                <a:gd name="T22" fmla="*/ 12 w 679"/>
                <a:gd name="T23" fmla="*/ 303 h 1161"/>
                <a:gd name="T24" fmla="*/ 19 w 679"/>
                <a:gd name="T25" fmla="*/ 355 h 1161"/>
                <a:gd name="T26" fmla="*/ 43 w 679"/>
                <a:gd name="T27" fmla="*/ 428 h 1161"/>
                <a:gd name="T28" fmla="*/ 62 w 679"/>
                <a:gd name="T29" fmla="*/ 461 h 1161"/>
                <a:gd name="T30" fmla="*/ 76 w 679"/>
                <a:gd name="T31" fmla="*/ 454 h 1161"/>
                <a:gd name="T32" fmla="*/ 86 w 679"/>
                <a:gd name="T33" fmla="*/ 461 h 1161"/>
                <a:gd name="T34" fmla="*/ 93 w 679"/>
                <a:gd name="T35" fmla="*/ 502 h 1161"/>
                <a:gd name="T36" fmla="*/ 76 w 679"/>
                <a:gd name="T37" fmla="*/ 492 h 1161"/>
                <a:gd name="T38" fmla="*/ 69 w 679"/>
                <a:gd name="T39" fmla="*/ 473 h 1161"/>
                <a:gd name="T40" fmla="*/ 64 w 679"/>
                <a:gd name="T41" fmla="*/ 502 h 1161"/>
                <a:gd name="T42" fmla="*/ 67 w 679"/>
                <a:gd name="T43" fmla="*/ 555 h 1161"/>
                <a:gd name="T44" fmla="*/ 98 w 679"/>
                <a:gd name="T45" fmla="*/ 579 h 1161"/>
                <a:gd name="T46" fmla="*/ 84 w 679"/>
                <a:gd name="T47" fmla="*/ 610 h 1161"/>
                <a:gd name="T48" fmla="*/ 96 w 679"/>
                <a:gd name="T49" fmla="*/ 668 h 1161"/>
                <a:gd name="T50" fmla="*/ 103 w 679"/>
                <a:gd name="T51" fmla="*/ 702 h 1161"/>
                <a:gd name="T52" fmla="*/ 139 w 679"/>
                <a:gd name="T53" fmla="*/ 766 h 1161"/>
                <a:gd name="T54" fmla="*/ 134 w 679"/>
                <a:gd name="T55" fmla="*/ 781 h 1161"/>
                <a:gd name="T56" fmla="*/ 146 w 679"/>
                <a:gd name="T57" fmla="*/ 805 h 1161"/>
                <a:gd name="T58" fmla="*/ 134 w 679"/>
                <a:gd name="T59" fmla="*/ 843 h 1161"/>
                <a:gd name="T60" fmla="*/ 158 w 679"/>
                <a:gd name="T61" fmla="*/ 872 h 1161"/>
                <a:gd name="T62" fmla="*/ 223 w 679"/>
                <a:gd name="T63" fmla="*/ 891 h 1161"/>
                <a:gd name="T64" fmla="*/ 261 w 679"/>
                <a:gd name="T65" fmla="*/ 940 h 1161"/>
                <a:gd name="T66" fmla="*/ 302 w 679"/>
                <a:gd name="T67" fmla="*/ 956 h 1161"/>
                <a:gd name="T68" fmla="*/ 302 w 679"/>
                <a:gd name="T69" fmla="*/ 978 h 1161"/>
                <a:gd name="T70" fmla="*/ 341 w 679"/>
                <a:gd name="T71" fmla="*/ 1004 h 1161"/>
                <a:gd name="T72" fmla="*/ 379 w 679"/>
                <a:gd name="T73" fmla="*/ 1067 h 1161"/>
                <a:gd name="T74" fmla="*/ 381 w 679"/>
                <a:gd name="T75" fmla="*/ 1115 h 1161"/>
                <a:gd name="T76" fmla="*/ 384 w 679"/>
                <a:gd name="T77" fmla="*/ 1117 h 1161"/>
                <a:gd name="T78" fmla="*/ 386 w 679"/>
                <a:gd name="T79" fmla="*/ 1137 h 1161"/>
                <a:gd name="T80" fmla="*/ 610 w 679"/>
                <a:gd name="T81" fmla="*/ 1161 h 1161"/>
                <a:gd name="T82" fmla="*/ 624 w 679"/>
                <a:gd name="T83" fmla="*/ 1141 h 1161"/>
                <a:gd name="T84" fmla="*/ 607 w 679"/>
                <a:gd name="T85" fmla="*/ 1120 h 1161"/>
                <a:gd name="T86" fmla="*/ 610 w 679"/>
                <a:gd name="T87" fmla="*/ 1093 h 1161"/>
                <a:gd name="T88" fmla="*/ 636 w 679"/>
                <a:gd name="T89" fmla="*/ 1067 h 1161"/>
                <a:gd name="T90" fmla="*/ 665 w 679"/>
                <a:gd name="T91" fmla="*/ 1021 h 1161"/>
                <a:gd name="T92" fmla="*/ 679 w 679"/>
                <a:gd name="T93" fmla="*/ 100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9" h="1161">
                  <a:moveTo>
                    <a:pt x="679" y="1000"/>
                  </a:moveTo>
                  <a:lnTo>
                    <a:pt x="674" y="992"/>
                  </a:lnTo>
                  <a:lnTo>
                    <a:pt x="670" y="990"/>
                  </a:lnTo>
                  <a:lnTo>
                    <a:pt x="665" y="978"/>
                  </a:lnTo>
                  <a:lnTo>
                    <a:pt x="662" y="971"/>
                  </a:lnTo>
                  <a:lnTo>
                    <a:pt x="662" y="959"/>
                  </a:lnTo>
                  <a:lnTo>
                    <a:pt x="655" y="947"/>
                  </a:lnTo>
                  <a:lnTo>
                    <a:pt x="655" y="942"/>
                  </a:lnTo>
                  <a:lnTo>
                    <a:pt x="655" y="937"/>
                  </a:lnTo>
                  <a:lnTo>
                    <a:pt x="655" y="920"/>
                  </a:lnTo>
                  <a:lnTo>
                    <a:pt x="305" y="404"/>
                  </a:lnTo>
                  <a:lnTo>
                    <a:pt x="384" y="86"/>
                  </a:lnTo>
                  <a:lnTo>
                    <a:pt x="67" y="0"/>
                  </a:lnTo>
                  <a:lnTo>
                    <a:pt x="62" y="5"/>
                  </a:lnTo>
                  <a:lnTo>
                    <a:pt x="57" y="19"/>
                  </a:lnTo>
                  <a:lnTo>
                    <a:pt x="62" y="33"/>
                  </a:lnTo>
                  <a:lnTo>
                    <a:pt x="60" y="62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43" y="94"/>
                  </a:lnTo>
                  <a:lnTo>
                    <a:pt x="43" y="101"/>
                  </a:lnTo>
                  <a:lnTo>
                    <a:pt x="12" y="134"/>
                  </a:lnTo>
                  <a:lnTo>
                    <a:pt x="2" y="151"/>
                  </a:lnTo>
                  <a:lnTo>
                    <a:pt x="2" y="163"/>
                  </a:lnTo>
                  <a:lnTo>
                    <a:pt x="0" y="168"/>
                  </a:lnTo>
                  <a:lnTo>
                    <a:pt x="2" y="180"/>
                  </a:lnTo>
                  <a:lnTo>
                    <a:pt x="4" y="190"/>
                  </a:lnTo>
                  <a:lnTo>
                    <a:pt x="9" y="194"/>
                  </a:lnTo>
                  <a:lnTo>
                    <a:pt x="12" y="202"/>
                  </a:lnTo>
                  <a:lnTo>
                    <a:pt x="14" y="206"/>
                  </a:lnTo>
                  <a:lnTo>
                    <a:pt x="24" y="231"/>
                  </a:lnTo>
                  <a:lnTo>
                    <a:pt x="26" y="252"/>
                  </a:lnTo>
                  <a:lnTo>
                    <a:pt x="24" y="259"/>
                  </a:lnTo>
                  <a:lnTo>
                    <a:pt x="16" y="269"/>
                  </a:lnTo>
                  <a:lnTo>
                    <a:pt x="9" y="293"/>
                  </a:lnTo>
                  <a:lnTo>
                    <a:pt x="12" y="303"/>
                  </a:lnTo>
                  <a:lnTo>
                    <a:pt x="14" y="312"/>
                  </a:lnTo>
                  <a:lnTo>
                    <a:pt x="7" y="322"/>
                  </a:lnTo>
                  <a:lnTo>
                    <a:pt x="19" y="355"/>
                  </a:lnTo>
                  <a:lnTo>
                    <a:pt x="26" y="370"/>
                  </a:lnTo>
                  <a:lnTo>
                    <a:pt x="43" y="389"/>
                  </a:lnTo>
                  <a:lnTo>
                    <a:pt x="43" y="428"/>
                  </a:lnTo>
                  <a:lnTo>
                    <a:pt x="36" y="440"/>
                  </a:lnTo>
                  <a:lnTo>
                    <a:pt x="48" y="444"/>
                  </a:lnTo>
                  <a:lnTo>
                    <a:pt x="62" y="461"/>
                  </a:lnTo>
                  <a:lnTo>
                    <a:pt x="74" y="466"/>
                  </a:lnTo>
                  <a:lnTo>
                    <a:pt x="76" y="461"/>
                  </a:lnTo>
                  <a:lnTo>
                    <a:pt x="76" y="454"/>
                  </a:lnTo>
                  <a:lnTo>
                    <a:pt x="86" y="447"/>
                  </a:lnTo>
                  <a:lnTo>
                    <a:pt x="88" y="447"/>
                  </a:lnTo>
                  <a:lnTo>
                    <a:pt x="86" y="461"/>
                  </a:lnTo>
                  <a:lnTo>
                    <a:pt x="88" y="473"/>
                  </a:lnTo>
                  <a:lnTo>
                    <a:pt x="93" y="492"/>
                  </a:lnTo>
                  <a:lnTo>
                    <a:pt x="93" y="502"/>
                  </a:lnTo>
                  <a:lnTo>
                    <a:pt x="91" y="507"/>
                  </a:lnTo>
                  <a:lnTo>
                    <a:pt x="79" y="497"/>
                  </a:lnTo>
                  <a:lnTo>
                    <a:pt x="76" y="492"/>
                  </a:lnTo>
                  <a:lnTo>
                    <a:pt x="76" y="478"/>
                  </a:lnTo>
                  <a:lnTo>
                    <a:pt x="74" y="473"/>
                  </a:lnTo>
                  <a:lnTo>
                    <a:pt x="69" y="473"/>
                  </a:lnTo>
                  <a:lnTo>
                    <a:pt x="67" y="490"/>
                  </a:lnTo>
                  <a:lnTo>
                    <a:pt x="62" y="492"/>
                  </a:lnTo>
                  <a:lnTo>
                    <a:pt x="64" y="502"/>
                  </a:lnTo>
                  <a:lnTo>
                    <a:pt x="62" y="507"/>
                  </a:lnTo>
                  <a:lnTo>
                    <a:pt x="62" y="543"/>
                  </a:lnTo>
                  <a:lnTo>
                    <a:pt x="67" y="555"/>
                  </a:lnTo>
                  <a:lnTo>
                    <a:pt x="79" y="567"/>
                  </a:lnTo>
                  <a:lnTo>
                    <a:pt x="93" y="574"/>
                  </a:lnTo>
                  <a:lnTo>
                    <a:pt x="98" y="579"/>
                  </a:lnTo>
                  <a:lnTo>
                    <a:pt x="98" y="598"/>
                  </a:lnTo>
                  <a:lnTo>
                    <a:pt x="88" y="608"/>
                  </a:lnTo>
                  <a:lnTo>
                    <a:pt x="84" y="610"/>
                  </a:lnTo>
                  <a:lnTo>
                    <a:pt x="79" y="615"/>
                  </a:lnTo>
                  <a:lnTo>
                    <a:pt x="76" y="641"/>
                  </a:lnTo>
                  <a:lnTo>
                    <a:pt x="96" y="668"/>
                  </a:lnTo>
                  <a:lnTo>
                    <a:pt x="96" y="678"/>
                  </a:lnTo>
                  <a:lnTo>
                    <a:pt x="100" y="687"/>
                  </a:lnTo>
                  <a:lnTo>
                    <a:pt x="103" y="702"/>
                  </a:lnTo>
                  <a:lnTo>
                    <a:pt x="129" y="747"/>
                  </a:lnTo>
                  <a:lnTo>
                    <a:pt x="139" y="754"/>
                  </a:lnTo>
                  <a:lnTo>
                    <a:pt x="139" y="766"/>
                  </a:lnTo>
                  <a:lnTo>
                    <a:pt x="136" y="766"/>
                  </a:lnTo>
                  <a:lnTo>
                    <a:pt x="134" y="769"/>
                  </a:lnTo>
                  <a:lnTo>
                    <a:pt x="134" y="781"/>
                  </a:lnTo>
                  <a:lnTo>
                    <a:pt x="144" y="786"/>
                  </a:lnTo>
                  <a:lnTo>
                    <a:pt x="148" y="800"/>
                  </a:lnTo>
                  <a:lnTo>
                    <a:pt x="146" y="805"/>
                  </a:lnTo>
                  <a:lnTo>
                    <a:pt x="144" y="817"/>
                  </a:lnTo>
                  <a:lnTo>
                    <a:pt x="139" y="836"/>
                  </a:lnTo>
                  <a:lnTo>
                    <a:pt x="134" y="843"/>
                  </a:lnTo>
                  <a:lnTo>
                    <a:pt x="134" y="851"/>
                  </a:lnTo>
                  <a:lnTo>
                    <a:pt x="144" y="860"/>
                  </a:lnTo>
                  <a:lnTo>
                    <a:pt x="158" y="872"/>
                  </a:lnTo>
                  <a:lnTo>
                    <a:pt x="172" y="872"/>
                  </a:lnTo>
                  <a:lnTo>
                    <a:pt x="211" y="889"/>
                  </a:lnTo>
                  <a:lnTo>
                    <a:pt x="223" y="891"/>
                  </a:lnTo>
                  <a:lnTo>
                    <a:pt x="237" y="903"/>
                  </a:lnTo>
                  <a:lnTo>
                    <a:pt x="247" y="925"/>
                  </a:lnTo>
                  <a:lnTo>
                    <a:pt x="261" y="940"/>
                  </a:lnTo>
                  <a:lnTo>
                    <a:pt x="273" y="944"/>
                  </a:lnTo>
                  <a:lnTo>
                    <a:pt x="295" y="947"/>
                  </a:lnTo>
                  <a:lnTo>
                    <a:pt x="302" y="956"/>
                  </a:lnTo>
                  <a:lnTo>
                    <a:pt x="302" y="961"/>
                  </a:lnTo>
                  <a:lnTo>
                    <a:pt x="305" y="968"/>
                  </a:lnTo>
                  <a:lnTo>
                    <a:pt x="302" y="978"/>
                  </a:lnTo>
                  <a:lnTo>
                    <a:pt x="307" y="985"/>
                  </a:lnTo>
                  <a:lnTo>
                    <a:pt x="321" y="985"/>
                  </a:lnTo>
                  <a:lnTo>
                    <a:pt x="341" y="1004"/>
                  </a:lnTo>
                  <a:lnTo>
                    <a:pt x="350" y="1019"/>
                  </a:lnTo>
                  <a:lnTo>
                    <a:pt x="360" y="1028"/>
                  </a:lnTo>
                  <a:lnTo>
                    <a:pt x="379" y="1067"/>
                  </a:lnTo>
                  <a:lnTo>
                    <a:pt x="379" y="1101"/>
                  </a:lnTo>
                  <a:lnTo>
                    <a:pt x="379" y="1105"/>
                  </a:lnTo>
                  <a:lnTo>
                    <a:pt x="381" y="1115"/>
                  </a:lnTo>
                  <a:lnTo>
                    <a:pt x="384" y="1115"/>
                  </a:lnTo>
                  <a:lnTo>
                    <a:pt x="386" y="1117"/>
                  </a:lnTo>
                  <a:lnTo>
                    <a:pt x="384" y="1117"/>
                  </a:lnTo>
                  <a:lnTo>
                    <a:pt x="381" y="1125"/>
                  </a:lnTo>
                  <a:lnTo>
                    <a:pt x="384" y="1134"/>
                  </a:lnTo>
                  <a:lnTo>
                    <a:pt x="386" y="1137"/>
                  </a:lnTo>
                  <a:lnTo>
                    <a:pt x="593" y="1158"/>
                  </a:lnTo>
                  <a:lnTo>
                    <a:pt x="607" y="1161"/>
                  </a:lnTo>
                  <a:lnTo>
                    <a:pt x="610" y="1161"/>
                  </a:lnTo>
                  <a:lnTo>
                    <a:pt x="619" y="1153"/>
                  </a:lnTo>
                  <a:lnTo>
                    <a:pt x="619" y="1146"/>
                  </a:lnTo>
                  <a:lnTo>
                    <a:pt x="624" y="1141"/>
                  </a:lnTo>
                  <a:lnTo>
                    <a:pt x="622" y="1137"/>
                  </a:lnTo>
                  <a:lnTo>
                    <a:pt x="610" y="1127"/>
                  </a:lnTo>
                  <a:lnTo>
                    <a:pt x="607" y="1120"/>
                  </a:lnTo>
                  <a:lnTo>
                    <a:pt x="610" y="1108"/>
                  </a:lnTo>
                  <a:lnTo>
                    <a:pt x="612" y="1101"/>
                  </a:lnTo>
                  <a:lnTo>
                    <a:pt x="610" y="1093"/>
                  </a:lnTo>
                  <a:lnTo>
                    <a:pt x="610" y="1089"/>
                  </a:lnTo>
                  <a:lnTo>
                    <a:pt x="619" y="1089"/>
                  </a:lnTo>
                  <a:lnTo>
                    <a:pt x="636" y="1067"/>
                  </a:lnTo>
                  <a:lnTo>
                    <a:pt x="643" y="1036"/>
                  </a:lnTo>
                  <a:lnTo>
                    <a:pt x="653" y="1024"/>
                  </a:lnTo>
                  <a:lnTo>
                    <a:pt x="665" y="1021"/>
                  </a:lnTo>
                  <a:lnTo>
                    <a:pt x="674" y="1012"/>
                  </a:lnTo>
                  <a:lnTo>
                    <a:pt x="679" y="1014"/>
                  </a:lnTo>
                  <a:lnTo>
                    <a:pt x="679" y="1009"/>
                  </a:lnTo>
                  <a:lnTo>
                    <a:pt x="679" y="10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18212" y="2282704"/>
              <a:ext cx="1087438" cy="903287"/>
            </a:xfrm>
            <a:custGeom>
              <a:avLst/>
              <a:gdLst>
                <a:gd name="T0" fmla="*/ 613 w 685"/>
                <a:gd name="T1" fmla="*/ 353 h 569"/>
                <a:gd name="T2" fmla="*/ 610 w 685"/>
                <a:gd name="T3" fmla="*/ 367 h 569"/>
                <a:gd name="T4" fmla="*/ 557 w 685"/>
                <a:gd name="T5" fmla="*/ 569 h 569"/>
                <a:gd name="T6" fmla="*/ 10 w 685"/>
                <a:gd name="T7" fmla="*/ 430 h 569"/>
                <a:gd name="T8" fmla="*/ 0 w 685"/>
                <a:gd name="T9" fmla="*/ 401 h 569"/>
                <a:gd name="T10" fmla="*/ 5 w 685"/>
                <a:gd name="T11" fmla="*/ 382 h 569"/>
                <a:gd name="T12" fmla="*/ 7 w 685"/>
                <a:gd name="T13" fmla="*/ 331 h 569"/>
                <a:gd name="T14" fmla="*/ 19 w 685"/>
                <a:gd name="T15" fmla="*/ 322 h 569"/>
                <a:gd name="T16" fmla="*/ 27 w 685"/>
                <a:gd name="T17" fmla="*/ 305 h 569"/>
                <a:gd name="T18" fmla="*/ 34 w 685"/>
                <a:gd name="T19" fmla="*/ 286 h 569"/>
                <a:gd name="T20" fmla="*/ 58 w 685"/>
                <a:gd name="T21" fmla="*/ 259 h 569"/>
                <a:gd name="T22" fmla="*/ 84 w 685"/>
                <a:gd name="T23" fmla="*/ 204 h 569"/>
                <a:gd name="T24" fmla="*/ 118 w 685"/>
                <a:gd name="T25" fmla="*/ 120 h 569"/>
                <a:gd name="T26" fmla="*/ 147 w 685"/>
                <a:gd name="T27" fmla="*/ 36 h 569"/>
                <a:gd name="T28" fmla="*/ 154 w 685"/>
                <a:gd name="T29" fmla="*/ 7 h 569"/>
                <a:gd name="T30" fmla="*/ 161 w 685"/>
                <a:gd name="T31" fmla="*/ 0 h 569"/>
                <a:gd name="T32" fmla="*/ 176 w 685"/>
                <a:gd name="T33" fmla="*/ 0 h 569"/>
                <a:gd name="T34" fmla="*/ 195 w 685"/>
                <a:gd name="T35" fmla="*/ 12 h 569"/>
                <a:gd name="T36" fmla="*/ 209 w 685"/>
                <a:gd name="T37" fmla="*/ 16 h 569"/>
                <a:gd name="T38" fmla="*/ 228 w 685"/>
                <a:gd name="T39" fmla="*/ 45 h 569"/>
                <a:gd name="T40" fmla="*/ 224 w 685"/>
                <a:gd name="T41" fmla="*/ 79 h 569"/>
                <a:gd name="T42" fmla="*/ 250 w 685"/>
                <a:gd name="T43" fmla="*/ 98 h 569"/>
                <a:gd name="T44" fmla="*/ 293 w 685"/>
                <a:gd name="T45" fmla="*/ 98 h 569"/>
                <a:gd name="T46" fmla="*/ 336 w 685"/>
                <a:gd name="T47" fmla="*/ 108 h 569"/>
                <a:gd name="T48" fmla="*/ 377 w 685"/>
                <a:gd name="T49" fmla="*/ 113 h 569"/>
                <a:gd name="T50" fmla="*/ 392 w 685"/>
                <a:gd name="T51" fmla="*/ 120 h 569"/>
                <a:gd name="T52" fmla="*/ 420 w 685"/>
                <a:gd name="T53" fmla="*/ 122 h 569"/>
                <a:gd name="T54" fmla="*/ 440 w 685"/>
                <a:gd name="T55" fmla="*/ 117 h 569"/>
                <a:gd name="T56" fmla="*/ 459 w 685"/>
                <a:gd name="T57" fmla="*/ 117 h 569"/>
                <a:gd name="T58" fmla="*/ 473 w 685"/>
                <a:gd name="T59" fmla="*/ 120 h 569"/>
                <a:gd name="T60" fmla="*/ 490 w 685"/>
                <a:gd name="T61" fmla="*/ 122 h 569"/>
                <a:gd name="T62" fmla="*/ 509 w 685"/>
                <a:gd name="T63" fmla="*/ 117 h 569"/>
                <a:gd name="T64" fmla="*/ 661 w 685"/>
                <a:gd name="T65" fmla="*/ 163 h 569"/>
                <a:gd name="T66" fmla="*/ 673 w 685"/>
                <a:gd name="T67" fmla="*/ 173 h 569"/>
                <a:gd name="T68" fmla="*/ 685 w 685"/>
                <a:gd name="T69" fmla="*/ 194 h 569"/>
                <a:gd name="T70" fmla="*/ 639 w 685"/>
                <a:gd name="T71" fmla="*/ 259 h 569"/>
                <a:gd name="T72" fmla="*/ 632 w 685"/>
                <a:gd name="T73" fmla="*/ 274 h 569"/>
                <a:gd name="T74" fmla="*/ 601 w 685"/>
                <a:gd name="T75" fmla="*/ 310 h 569"/>
                <a:gd name="T76" fmla="*/ 601 w 685"/>
                <a:gd name="T77" fmla="*/ 329 h 569"/>
                <a:gd name="T78" fmla="*/ 615 w 685"/>
                <a:gd name="T79" fmla="*/ 34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5" h="569">
                  <a:moveTo>
                    <a:pt x="615" y="348"/>
                  </a:moveTo>
                  <a:lnTo>
                    <a:pt x="613" y="353"/>
                  </a:lnTo>
                  <a:lnTo>
                    <a:pt x="610" y="355"/>
                  </a:lnTo>
                  <a:lnTo>
                    <a:pt x="610" y="367"/>
                  </a:lnTo>
                  <a:lnTo>
                    <a:pt x="598" y="379"/>
                  </a:lnTo>
                  <a:lnTo>
                    <a:pt x="557" y="569"/>
                  </a:lnTo>
                  <a:lnTo>
                    <a:pt x="327" y="516"/>
                  </a:lnTo>
                  <a:lnTo>
                    <a:pt x="10" y="430"/>
                  </a:lnTo>
                  <a:lnTo>
                    <a:pt x="5" y="425"/>
                  </a:lnTo>
                  <a:lnTo>
                    <a:pt x="0" y="401"/>
                  </a:lnTo>
                  <a:lnTo>
                    <a:pt x="5" y="391"/>
                  </a:lnTo>
                  <a:lnTo>
                    <a:pt x="5" y="382"/>
                  </a:lnTo>
                  <a:lnTo>
                    <a:pt x="10" y="365"/>
                  </a:lnTo>
                  <a:lnTo>
                    <a:pt x="7" y="331"/>
                  </a:lnTo>
                  <a:lnTo>
                    <a:pt x="12" y="324"/>
                  </a:lnTo>
                  <a:lnTo>
                    <a:pt x="19" y="322"/>
                  </a:lnTo>
                  <a:lnTo>
                    <a:pt x="24" y="314"/>
                  </a:lnTo>
                  <a:lnTo>
                    <a:pt x="27" y="305"/>
                  </a:lnTo>
                  <a:lnTo>
                    <a:pt x="31" y="300"/>
                  </a:lnTo>
                  <a:lnTo>
                    <a:pt x="34" y="286"/>
                  </a:lnTo>
                  <a:lnTo>
                    <a:pt x="36" y="283"/>
                  </a:lnTo>
                  <a:lnTo>
                    <a:pt x="58" y="259"/>
                  </a:lnTo>
                  <a:lnTo>
                    <a:pt x="67" y="238"/>
                  </a:lnTo>
                  <a:lnTo>
                    <a:pt x="84" y="204"/>
                  </a:lnTo>
                  <a:lnTo>
                    <a:pt x="103" y="144"/>
                  </a:lnTo>
                  <a:lnTo>
                    <a:pt x="118" y="120"/>
                  </a:lnTo>
                  <a:lnTo>
                    <a:pt x="130" y="81"/>
                  </a:lnTo>
                  <a:lnTo>
                    <a:pt x="147" y="36"/>
                  </a:lnTo>
                  <a:lnTo>
                    <a:pt x="152" y="19"/>
                  </a:lnTo>
                  <a:lnTo>
                    <a:pt x="154" y="7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71" y="2"/>
                  </a:lnTo>
                  <a:lnTo>
                    <a:pt x="176" y="0"/>
                  </a:lnTo>
                  <a:lnTo>
                    <a:pt x="188" y="7"/>
                  </a:lnTo>
                  <a:lnTo>
                    <a:pt x="195" y="12"/>
                  </a:lnTo>
                  <a:lnTo>
                    <a:pt x="197" y="16"/>
                  </a:lnTo>
                  <a:lnTo>
                    <a:pt x="209" y="16"/>
                  </a:lnTo>
                  <a:lnTo>
                    <a:pt x="226" y="28"/>
                  </a:lnTo>
                  <a:lnTo>
                    <a:pt x="228" y="45"/>
                  </a:lnTo>
                  <a:lnTo>
                    <a:pt x="226" y="50"/>
                  </a:lnTo>
                  <a:lnTo>
                    <a:pt x="224" y="79"/>
                  </a:lnTo>
                  <a:lnTo>
                    <a:pt x="228" y="86"/>
                  </a:lnTo>
                  <a:lnTo>
                    <a:pt x="250" y="98"/>
                  </a:lnTo>
                  <a:lnTo>
                    <a:pt x="276" y="101"/>
                  </a:lnTo>
                  <a:lnTo>
                    <a:pt x="293" y="98"/>
                  </a:lnTo>
                  <a:lnTo>
                    <a:pt x="308" y="101"/>
                  </a:lnTo>
                  <a:lnTo>
                    <a:pt x="336" y="108"/>
                  </a:lnTo>
                  <a:lnTo>
                    <a:pt x="341" y="117"/>
                  </a:lnTo>
                  <a:lnTo>
                    <a:pt x="377" y="113"/>
                  </a:lnTo>
                  <a:lnTo>
                    <a:pt x="387" y="117"/>
                  </a:lnTo>
                  <a:lnTo>
                    <a:pt x="392" y="120"/>
                  </a:lnTo>
                  <a:lnTo>
                    <a:pt x="411" y="122"/>
                  </a:lnTo>
                  <a:lnTo>
                    <a:pt x="420" y="122"/>
                  </a:lnTo>
                  <a:lnTo>
                    <a:pt x="430" y="117"/>
                  </a:lnTo>
                  <a:lnTo>
                    <a:pt x="440" y="117"/>
                  </a:lnTo>
                  <a:lnTo>
                    <a:pt x="452" y="120"/>
                  </a:lnTo>
                  <a:lnTo>
                    <a:pt x="459" y="117"/>
                  </a:lnTo>
                  <a:lnTo>
                    <a:pt x="466" y="117"/>
                  </a:lnTo>
                  <a:lnTo>
                    <a:pt x="473" y="120"/>
                  </a:lnTo>
                  <a:lnTo>
                    <a:pt x="483" y="120"/>
                  </a:lnTo>
                  <a:lnTo>
                    <a:pt x="490" y="122"/>
                  </a:lnTo>
                  <a:lnTo>
                    <a:pt x="497" y="122"/>
                  </a:lnTo>
                  <a:lnTo>
                    <a:pt x="509" y="117"/>
                  </a:lnTo>
                  <a:lnTo>
                    <a:pt x="658" y="153"/>
                  </a:lnTo>
                  <a:lnTo>
                    <a:pt x="661" y="163"/>
                  </a:lnTo>
                  <a:lnTo>
                    <a:pt x="668" y="173"/>
                  </a:lnTo>
                  <a:lnTo>
                    <a:pt x="673" y="173"/>
                  </a:lnTo>
                  <a:lnTo>
                    <a:pt x="682" y="180"/>
                  </a:lnTo>
                  <a:lnTo>
                    <a:pt x="685" y="194"/>
                  </a:lnTo>
                  <a:lnTo>
                    <a:pt x="646" y="252"/>
                  </a:lnTo>
                  <a:lnTo>
                    <a:pt x="639" y="259"/>
                  </a:lnTo>
                  <a:lnTo>
                    <a:pt x="639" y="266"/>
                  </a:lnTo>
                  <a:lnTo>
                    <a:pt x="632" y="274"/>
                  </a:lnTo>
                  <a:lnTo>
                    <a:pt x="620" y="281"/>
                  </a:lnTo>
                  <a:lnTo>
                    <a:pt x="601" y="310"/>
                  </a:lnTo>
                  <a:lnTo>
                    <a:pt x="598" y="322"/>
                  </a:lnTo>
                  <a:lnTo>
                    <a:pt x="601" y="329"/>
                  </a:lnTo>
                  <a:lnTo>
                    <a:pt x="613" y="334"/>
                  </a:lnTo>
                  <a:lnTo>
                    <a:pt x="615" y="3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7018762" y="3881316"/>
              <a:ext cx="990600" cy="506412"/>
            </a:xfrm>
            <a:custGeom>
              <a:avLst/>
              <a:gdLst>
                <a:gd name="T0" fmla="*/ 124 w 624"/>
                <a:gd name="T1" fmla="*/ 310 h 319"/>
                <a:gd name="T2" fmla="*/ 120 w 624"/>
                <a:gd name="T3" fmla="*/ 293 h 319"/>
                <a:gd name="T4" fmla="*/ 141 w 624"/>
                <a:gd name="T5" fmla="*/ 295 h 319"/>
                <a:gd name="T6" fmla="*/ 501 w 624"/>
                <a:gd name="T7" fmla="*/ 257 h 319"/>
                <a:gd name="T8" fmla="*/ 538 w 624"/>
                <a:gd name="T9" fmla="*/ 238 h 319"/>
                <a:gd name="T10" fmla="*/ 557 w 624"/>
                <a:gd name="T11" fmla="*/ 218 h 319"/>
                <a:gd name="T12" fmla="*/ 559 w 624"/>
                <a:gd name="T13" fmla="*/ 206 h 319"/>
                <a:gd name="T14" fmla="*/ 569 w 624"/>
                <a:gd name="T15" fmla="*/ 192 h 319"/>
                <a:gd name="T16" fmla="*/ 622 w 624"/>
                <a:gd name="T17" fmla="*/ 146 h 319"/>
                <a:gd name="T18" fmla="*/ 617 w 624"/>
                <a:gd name="T19" fmla="*/ 139 h 319"/>
                <a:gd name="T20" fmla="*/ 610 w 624"/>
                <a:gd name="T21" fmla="*/ 134 h 319"/>
                <a:gd name="T22" fmla="*/ 598 w 624"/>
                <a:gd name="T23" fmla="*/ 127 h 319"/>
                <a:gd name="T24" fmla="*/ 593 w 624"/>
                <a:gd name="T25" fmla="*/ 125 h 319"/>
                <a:gd name="T26" fmla="*/ 564 w 624"/>
                <a:gd name="T27" fmla="*/ 86 h 319"/>
                <a:gd name="T28" fmla="*/ 562 w 624"/>
                <a:gd name="T29" fmla="*/ 74 h 319"/>
                <a:gd name="T30" fmla="*/ 559 w 624"/>
                <a:gd name="T31" fmla="*/ 50 h 319"/>
                <a:gd name="T32" fmla="*/ 547 w 624"/>
                <a:gd name="T33" fmla="*/ 40 h 319"/>
                <a:gd name="T34" fmla="*/ 530 w 624"/>
                <a:gd name="T35" fmla="*/ 26 h 319"/>
                <a:gd name="T36" fmla="*/ 516 w 624"/>
                <a:gd name="T37" fmla="*/ 26 h 319"/>
                <a:gd name="T38" fmla="*/ 506 w 624"/>
                <a:gd name="T39" fmla="*/ 33 h 319"/>
                <a:gd name="T40" fmla="*/ 492 w 624"/>
                <a:gd name="T41" fmla="*/ 38 h 319"/>
                <a:gd name="T42" fmla="*/ 473 w 624"/>
                <a:gd name="T43" fmla="*/ 33 h 319"/>
                <a:gd name="T44" fmla="*/ 449 w 624"/>
                <a:gd name="T45" fmla="*/ 31 h 319"/>
                <a:gd name="T46" fmla="*/ 417 w 624"/>
                <a:gd name="T47" fmla="*/ 26 h 319"/>
                <a:gd name="T48" fmla="*/ 396 w 624"/>
                <a:gd name="T49" fmla="*/ 0 h 319"/>
                <a:gd name="T50" fmla="*/ 381 w 624"/>
                <a:gd name="T51" fmla="*/ 4 h 319"/>
                <a:gd name="T52" fmla="*/ 365 w 624"/>
                <a:gd name="T53" fmla="*/ 0 h 319"/>
                <a:gd name="T54" fmla="*/ 362 w 624"/>
                <a:gd name="T55" fmla="*/ 14 h 319"/>
                <a:gd name="T56" fmla="*/ 365 w 624"/>
                <a:gd name="T57" fmla="*/ 38 h 319"/>
                <a:gd name="T58" fmla="*/ 343 w 624"/>
                <a:gd name="T59" fmla="*/ 50 h 319"/>
                <a:gd name="T60" fmla="*/ 321 w 624"/>
                <a:gd name="T61" fmla="*/ 52 h 319"/>
                <a:gd name="T62" fmla="*/ 288 w 624"/>
                <a:gd name="T63" fmla="*/ 110 h 319"/>
                <a:gd name="T64" fmla="*/ 261 w 624"/>
                <a:gd name="T65" fmla="*/ 132 h 319"/>
                <a:gd name="T66" fmla="*/ 247 w 624"/>
                <a:gd name="T67" fmla="*/ 120 h 319"/>
                <a:gd name="T68" fmla="*/ 235 w 624"/>
                <a:gd name="T69" fmla="*/ 149 h 319"/>
                <a:gd name="T70" fmla="*/ 221 w 624"/>
                <a:gd name="T71" fmla="*/ 149 h 319"/>
                <a:gd name="T72" fmla="*/ 199 w 624"/>
                <a:gd name="T73" fmla="*/ 146 h 319"/>
                <a:gd name="T74" fmla="*/ 189 w 624"/>
                <a:gd name="T75" fmla="*/ 163 h 319"/>
                <a:gd name="T76" fmla="*/ 160 w 624"/>
                <a:gd name="T77" fmla="*/ 151 h 319"/>
                <a:gd name="T78" fmla="*/ 124 w 624"/>
                <a:gd name="T79" fmla="*/ 156 h 319"/>
                <a:gd name="T80" fmla="*/ 124 w 624"/>
                <a:gd name="T81" fmla="*/ 168 h 319"/>
                <a:gd name="T82" fmla="*/ 110 w 624"/>
                <a:gd name="T83" fmla="*/ 170 h 319"/>
                <a:gd name="T84" fmla="*/ 112 w 624"/>
                <a:gd name="T85" fmla="*/ 170 h 319"/>
                <a:gd name="T86" fmla="*/ 108 w 624"/>
                <a:gd name="T87" fmla="*/ 185 h 319"/>
                <a:gd name="T88" fmla="*/ 103 w 624"/>
                <a:gd name="T89" fmla="*/ 189 h 319"/>
                <a:gd name="T90" fmla="*/ 110 w 624"/>
                <a:gd name="T91" fmla="*/ 204 h 319"/>
                <a:gd name="T92" fmla="*/ 76 w 624"/>
                <a:gd name="T93" fmla="*/ 214 h 319"/>
                <a:gd name="T94" fmla="*/ 84 w 624"/>
                <a:gd name="T95" fmla="*/ 247 h 319"/>
                <a:gd name="T96" fmla="*/ 62 w 624"/>
                <a:gd name="T97" fmla="*/ 245 h 319"/>
                <a:gd name="T98" fmla="*/ 36 w 624"/>
                <a:gd name="T99" fmla="*/ 238 h 319"/>
                <a:gd name="T100" fmla="*/ 21 w 624"/>
                <a:gd name="T101" fmla="*/ 262 h 319"/>
                <a:gd name="T102" fmla="*/ 26 w 624"/>
                <a:gd name="T103" fmla="*/ 264 h 319"/>
                <a:gd name="T104" fmla="*/ 33 w 624"/>
                <a:gd name="T105" fmla="*/ 278 h 319"/>
                <a:gd name="T106" fmla="*/ 19 w 624"/>
                <a:gd name="T107" fmla="*/ 310 h 319"/>
                <a:gd name="T108" fmla="*/ 4 w 624"/>
                <a:gd name="T109" fmla="*/ 31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19">
                  <a:moveTo>
                    <a:pt x="0" y="319"/>
                  </a:moveTo>
                  <a:lnTo>
                    <a:pt x="124" y="310"/>
                  </a:lnTo>
                  <a:lnTo>
                    <a:pt x="124" y="298"/>
                  </a:lnTo>
                  <a:lnTo>
                    <a:pt x="120" y="293"/>
                  </a:lnTo>
                  <a:lnTo>
                    <a:pt x="134" y="290"/>
                  </a:lnTo>
                  <a:lnTo>
                    <a:pt x="141" y="295"/>
                  </a:lnTo>
                  <a:lnTo>
                    <a:pt x="492" y="262"/>
                  </a:lnTo>
                  <a:lnTo>
                    <a:pt x="501" y="257"/>
                  </a:lnTo>
                  <a:lnTo>
                    <a:pt x="506" y="252"/>
                  </a:lnTo>
                  <a:lnTo>
                    <a:pt x="538" y="238"/>
                  </a:lnTo>
                  <a:lnTo>
                    <a:pt x="540" y="230"/>
                  </a:lnTo>
                  <a:lnTo>
                    <a:pt x="557" y="218"/>
                  </a:lnTo>
                  <a:lnTo>
                    <a:pt x="557" y="211"/>
                  </a:lnTo>
                  <a:lnTo>
                    <a:pt x="559" y="206"/>
                  </a:lnTo>
                  <a:lnTo>
                    <a:pt x="569" y="201"/>
                  </a:lnTo>
                  <a:lnTo>
                    <a:pt x="569" y="192"/>
                  </a:lnTo>
                  <a:lnTo>
                    <a:pt x="578" y="185"/>
                  </a:lnTo>
                  <a:lnTo>
                    <a:pt x="622" y="146"/>
                  </a:lnTo>
                  <a:lnTo>
                    <a:pt x="624" y="139"/>
                  </a:lnTo>
                  <a:lnTo>
                    <a:pt x="617" y="139"/>
                  </a:lnTo>
                  <a:lnTo>
                    <a:pt x="612" y="134"/>
                  </a:lnTo>
                  <a:lnTo>
                    <a:pt x="610" y="134"/>
                  </a:lnTo>
                  <a:lnTo>
                    <a:pt x="607" y="132"/>
                  </a:lnTo>
                  <a:lnTo>
                    <a:pt x="598" y="127"/>
                  </a:lnTo>
                  <a:lnTo>
                    <a:pt x="595" y="127"/>
                  </a:lnTo>
                  <a:lnTo>
                    <a:pt x="593" y="125"/>
                  </a:lnTo>
                  <a:lnTo>
                    <a:pt x="581" y="108"/>
                  </a:lnTo>
                  <a:lnTo>
                    <a:pt x="564" y="86"/>
                  </a:lnTo>
                  <a:lnTo>
                    <a:pt x="562" y="81"/>
                  </a:lnTo>
                  <a:lnTo>
                    <a:pt x="562" y="74"/>
                  </a:lnTo>
                  <a:lnTo>
                    <a:pt x="562" y="64"/>
                  </a:lnTo>
                  <a:lnTo>
                    <a:pt x="559" y="50"/>
                  </a:lnTo>
                  <a:lnTo>
                    <a:pt x="557" y="48"/>
                  </a:lnTo>
                  <a:lnTo>
                    <a:pt x="547" y="40"/>
                  </a:lnTo>
                  <a:lnTo>
                    <a:pt x="538" y="38"/>
                  </a:lnTo>
                  <a:lnTo>
                    <a:pt x="530" y="26"/>
                  </a:lnTo>
                  <a:lnTo>
                    <a:pt x="526" y="19"/>
                  </a:lnTo>
                  <a:lnTo>
                    <a:pt x="516" y="26"/>
                  </a:lnTo>
                  <a:lnTo>
                    <a:pt x="513" y="31"/>
                  </a:lnTo>
                  <a:lnTo>
                    <a:pt x="506" y="33"/>
                  </a:lnTo>
                  <a:lnTo>
                    <a:pt x="506" y="36"/>
                  </a:lnTo>
                  <a:lnTo>
                    <a:pt x="492" y="38"/>
                  </a:lnTo>
                  <a:lnTo>
                    <a:pt x="477" y="33"/>
                  </a:lnTo>
                  <a:lnTo>
                    <a:pt x="473" y="33"/>
                  </a:lnTo>
                  <a:lnTo>
                    <a:pt x="465" y="43"/>
                  </a:lnTo>
                  <a:lnTo>
                    <a:pt x="449" y="31"/>
                  </a:lnTo>
                  <a:lnTo>
                    <a:pt x="429" y="31"/>
                  </a:lnTo>
                  <a:lnTo>
                    <a:pt x="417" y="26"/>
                  </a:lnTo>
                  <a:lnTo>
                    <a:pt x="413" y="12"/>
                  </a:lnTo>
                  <a:lnTo>
                    <a:pt x="396" y="0"/>
                  </a:lnTo>
                  <a:lnTo>
                    <a:pt x="386" y="4"/>
                  </a:lnTo>
                  <a:lnTo>
                    <a:pt x="381" y="4"/>
                  </a:lnTo>
                  <a:lnTo>
                    <a:pt x="372" y="0"/>
                  </a:lnTo>
                  <a:lnTo>
                    <a:pt x="365" y="0"/>
                  </a:lnTo>
                  <a:lnTo>
                    <a:pt x="362" y="7"/>
                  </a:lnTo>
                  <a:lnTo>
                    <a:pt x="362" y="14"/>
                  </a:lnTo>
                  <a:lnTo>
                    <a:pt x="367" y="31"/>
                  </a:lnTo>
                  <a:lnTo>
                    <a:pt x="365" y="38"/>
                  </a:lnTo>
                  <a:lnTo>
                    <a:pt x="355" y="40"/>
                  </a:lnTo>
                  <a:lnTo>
                    <a:pt x="343" y="50"/>
                  </a:lnTo>
                  <a:lnTo>
                    <a:pt x="329" y="48"/>
                  </a:lnTo>
                  <a:lnTo>
                    <a:pt x="321" y="52"/>
                  </a:lnTo>
                  <a:lnTo>
                    <a:pt x="321" y="67"/>
                  </a:lnTo>
                  <a:lnTo>
                    <a:pt x="288" y="110"/>
                  </a:lnTo>
                  <a:lnTo>
                    <a:pt x="283" y="132"/>
                  </a:lnTo>
                  <a:lnTo>
                    <a:pt x="261" y="132"/>
                  </a:lnTo>
                  <a:lnTo>
                    <a:pt x="252" y="120"/>
                  </a:lnTo>
                  <a:lnTo>
                    <a:pt x="247" y="120"/>
                  </a:lnTo>
                  <a:lnTo>
                    <a:pt x="242" y="127"/>
                  </a:lnTo>
                  <a:lnTo>
                    <a:pt x="235" y="149"/>
                  </a:lnTo>
                  <a:lnTo>
                    <a:pt x="228" y="153"/>
                  </a:lnTo>
                  <a:lnTo>
                    <a:pt x="221" y="149"/>
                  </a:lnTo>
                  <a:lnTo>
                    <a:pt x="213" y="141"/>
                  </a:lnTo>
                  <a:lnTo>
                    <a:pt x="199" y="146"/>
                  </a:lnTo>
                  <a:lnTo>
                    <a:pt x="194" y="163"/>
                  </a:lnTo>
                  <a:lnTo>
                    <a:pt x="189" y="163"/>
                  </a:lnTo>
                  <a:lnTo>
                    <a:pt x="187" y="161"/>
                  </a:lnTo>
                  <a:lnTo>
                    <a:pt x="160" y="151"/>
                  </a:lnTo>
                  <a:lnTo>
                    <a:pt x="141" y="158"/>
                  </a:lnTo>
                  <a:lnTo>
                    <a:pt x="124" y="156"/>
                  </a:lnTo>
                  <a:lnTo>
                    <a:pt x="122" y="163"/>
                  </a:lnTo>
                  <a:lnTo>
                    <a:pt x="124" y="168"/>
                  </a:lnTo>
                  <a:lnTo>
                    <a:pt x="117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08" y="175"/>
                  </a:lnTo>
                  <a:lnTo>
                    <a:pt x="108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12" y="201"/>
                  </a:lnTo>
                  <a:lnTo>
                    <a:pt x="110" y="204"/>
                  </a:lnTo>
                  <a:lnTo>
                    <a:pt x="84" y="211"/>
                  </a:lnTo>
                  <a:lnTo>
                    <a:pt x="76" y="214"/>
                  </a:lnTo>
                  <a:lnTo>
                    <a:pt x="79" y="226"/>
                  </a:lnTo>
                  <a:lnTo>
                    <a:pt x="84" y="247"/>
                  </a:lnTo>
                  <a:lnTo>
                    <a:pt x="72" y="252"/>
                  </a:lnTo>
                  <a:lnTo>
                    <a:pt x="62" y="245"/>
                  </a:lnTo>
                  <a:lnTo>
                    <a:pt x="50" y="240"/>
                  </a:lnTo>
                  <a:lnTo>
                    <a:pt x="36" y="238"/>
                  </a:lnTo>
                  <a:lnTo>
                    <a:pt x="26" y="242"/>
                  </a:lnTo>
                  <a:lnTo>
                    <a:pt x="21" y="262"/>
                  </a:lnTo>
                  <a:lnTo>
                    <a:pt x="24" y="264"/>
                  </a:lnTo>
                  <a:lnTo>
                    <a:pt x="26" y="264"/>
                  </a:lnTo>
                  <a:lnTo>
                    <a:pt x="31" y="269"/>
                  </a:lnTo>
                  <a:lnTo>
                    <a:pt x="33" y="278"/>
                  </a:lnTo>
                  <a:lnTo>
                    <a:pt x="24" y="305"/>
                  </a:lnTo>
                  <a:lnTo>
                    <a:pt x="19" y="310"/>
                  </a:lnTo>
                  <a:lnTo>
                    <a:pt x="16" y="307"/>
                  </a:lnTo>
                  <a:lnTo>
                    <a:pt x="4" y="312"/>
                  </a:lnTo>
                  <a:lnTo>
                    <a:pt x="0" y="31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9088862" y="2095379"/>
              <a:ext cx="495300" cy="793750"/>
            </a:xfrm>
            <a:custGeom>
              <a:avLst/>
              <a:gdLst>
                <a:gd name="T0" fmla="*/ 60 w 312"/>
                <a:gd name="T1" fmla="*/ 449 h 500"/>
                <a:gd name="T2" fmla="*/ 60 w 312"/>
                <a:gd name="T3" fmla="*/ 461 h 500"/>
                <a:gd name="T4" fmla="*/ 76 w 312"/>
                <a:gd name="T5" fmla="*/ 476 h 500"/>
                <a:gd name="T6" fmla="*/ 81 w 312"/>
                <a:gd name="T7" fmla="*/ 483 h 500"/>
                <a:gd name="T8" fmla="*/ 91 w 312"/>
                <a:gd name="T9" fmla="*/ 500 h 500"/>
                <a:gd name="T10" fmla="*/ 93 w 312"/>
                <a:gd name="T11" fmla="*/ 485 h 500"/>
                <a:gd name="T12" fmla="*/ 103 w 312"/>
                <a:gd name="T13" fmla="*/ 459 h 500"/>
                <a:gd name="T14" fmla="*/ 115 w 312"/>
                <a:gd name="T15" fmla="*/ 432 h 500"/>
                <a:gd name="T16" fmla="*/ 110 w 312"/>
                <a:gd name="T17" fmla="*/ 425 h 500"/>
                <a:gd name="T18" fmla="*/ 127 w 312"/>
                <a:gd name="T19" fmla="*/ 394 h 500"/>
                <a:gd name="T20" fmla="*/ 134 w 312"/>
                <a:gd name="T21" fmla="*/ 406 h 500"/>
                <a:gd name="T22" fmla="*/ 139 w 312"/>
                <a:gd name="T23" fmla="*/ 406 h 500"/>
                <a:gd name="T24" fmla="*/ 141 w 312"/>
                <a:gd name="T25" fmla="*/ 392 h 500"/>
                <a:gd name="T26" fmla="*/ 163 w 312"/>
                <a:gd name="T27" fmla="*/ 382 h 500"/>
                <a:gd name="T28" fmla="*/ 165 w 312"/>
                <a:gd name="T29" fmla="*/ 372 h 500"/>
                <a:gd name="T30" fmla="*/ 177 w 312"/>
                <a:gd name="T31" fmla="*/ 370 h 500"/>
                <a:gd name="T32" fmla="*/ 185 w 312"/>
                <a:gd name="T33" fmla="*/ 353 h 500"/>
                <a:gd name="T34" fmla="*/ 192 w 312"/>
                <a:gd name="T35" fmla="*/ 331 h 500"/>
                <a:gd name="T36" fmla="*/ 197 w 312"/>
                <a:gd name="T37" fmla="*/ 324 h 500"/>
                <a:gd name="T38" fmla="*/ 213 w 312"/>
                <a:gd name="T39" fmla="*/ 324 h 500"/>
                <a:gd name="T40" fmla="*/ 221 w 312"/>
                <a:gd name="T41" fmla="*/ 307 h 500"/>
                <a:gd name="T42" fmla="*/ 230 w 312"/>
                <a:gd name="T43" fmla="*/ 295 h 500"/>
                <a:gd name="T44" fmla="*/ 252 w 312"/>
                <a:gd name="T45" fmla="*/ 305 h 500"/>
                <a:gd name="T46" fmla="*/ 273 w 312"/>
                <a:gd name="T47" fmla="*/ 279 h 500"/>
                <a:gd name="T48" fmla="*/ 293 w 312"/>
                <a:gd name="T49" fmla="*/ 257 h 500"/>
                <a:gd name="T50" fmla="*/ 300 w 312"/>
                <a:gd name="T51" fmla="*/ 255 h 500"/>
                <a:gd name="T52" fmla="*/ 312 w 312"/>
                <a:gd name="T53" fmla="*/ 240 h 500"/>
                <a:gd name="T54" fmla="*/ 302 w 312"/>
                <a:gd name="T55" fmla="*/ 231 h 500"/>
                <a:gd name="T56" fmla="*/ 297 w 312"/>
                <a:gd name="T57" fmla="*/ 231 h 500"/>
                <a:gd name="T58" fmla="*/ 302 w 312"/>
                <a:gd name="T59" fmla="*/ 221 h 500"/>
                <a:gd name="T60" fmla="*/ 297 w 312"/>
                <a:gd name="T61" fmla="*/ 202 h 500"/>
                <a:gd name="T62" fmla="*/ 283 w 312"/>
                <a:gd name="T63" fmla="*/ 199 h 500"/>
                <a:gd name="T64" fmla="*/ 273 w 312"/>
                <a:gd name="T65" fmla="*/ 204 h 500"/>
                <a:gd name="T66" fmla="*/ 259 w 312"/>
                <a:gd name="T67" fmla="*/ 173 h 500"/>
                <a:gd name="T68" fmla="*/ 261 w 312"/>
                <a:gd name="T69" fmla="*/ 166 h 500"/>
                <a:gd name="T70" fmla="*/ 252 w 312"/>
                <a:gd name="T71" fmla="*/ 163 h 500"/>
                <a:gd name="T72" fmla="*/ 240 w 312"/>
                <a:gd name="T73" fmla="*/ 161 h 500"/>
                <a:gd name="T74" fmla="*/ 228 w 312"/>
                <a:gd name="T75" fmla="*/ 158 h 500"/>
                <a:gd name="T76" fmla="*/ 223 w 312"/>
                <a:gd name="T77" fmla="*/ 137 h 500"/>
                <a:gd name="T78" fmla="*/ 153 w 312"/>
                <a:gd name="T79" fmla="*/ 0 h 500"/>
                <a:gd name="T80" fmla="*/ 136 w 312"/>
                <a:gd name="T81" fmla="*/ 0 h 500"/>
                <a:gd name="T82" fmla="*/ 132 w 312"/>
                <a:gd name="T83" fmla="*/ 9 h 500"/>
                <a:gd name="T84" fmla="*/ 115 w 312"/>
                <a:gd name="T85" fmla="*/ 17 h 500"/>
                <a:gd name="T86" fmla="*/ 93 w 312"/>
                <a:gd name="T87" fmla="*/ 31 h 500"/>
                <a:gd name="T88" fmla="*/ 88 w 312"/>
                <a:gd name="T89" fmla="*/ 12 h 500"/>
                <a:gd name="T90" fmla="*/ 79 w 312"/>
                <a:gd name="T91" fmla="*/ 7 h 500"/>
                <a:gd name="T92" fmla="*/ 40 w 312"/>
                <a:gd name="T93" fmla="*/ 103 h 500"/>
                <a:gd name="T94" fmla="*/ 43 w 312"/>
                <a:gd name="T95" fmla="*/ 122 h 500"/>
                <a:gd name="T96" fmla="*/ 40 w 312"/>
                <a:gd name="T97" fmla="*/ 139 h 500"/>
                <a:gd name="T98" fmla="*/ 33 w 312"/>
                <a:gd name="T99" fmla="*/ 151 h 500"/>
                <a:gd name="T100" fmla="*/ 38 w 312"/>
                <a:gd name="T101" fmla="*/ 202 h 500"/>
                <a:gd name="T102" fmla="*/ 24 w 312"/>
                <a:gd name="T103" fmla="*/ 228 h 500"/>
                <a:gd name="T104" fmla="*/ 28 w 312"/>
                <a:gd name="T105" fmla="*/ 247 h 500"/>
                <a:gd name="T106" fmla="*/ 19 w 312"/>
                <a:gd name="T107" fmla="*/ 250 h 500"/>
                <a:gd name="T108" fmla="*/ 19 w 312"/>
                <a:gd name="T109" fmla="*/ 264 h 500"/>
                <a:gd name="T110" fmla="*/ 7 w 312"/>
                <a:gd name="T111" fmla="*/ 26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2" h="500">
                  <a:moveTo>
                    <a:pt x="0" y="269"/>
                  </a:moveTo>
                  <a:lnTo>
                    <a:pt x="60" y="449"/>
                  </a:lnTo>
                  <a:lnTo>
                    <a:pt x="62" y="452"/>
                  </a:lnTo>
                  <a:lnTo>
                    <a:pt x="60" y="461"/>
                  </a:lnTo>
                  <a:lnTo>
                    <a:pt x="62" y="464"/>
                  </a:lnTo>
                  <a:lnTo>
                    <a:pt x="76" y="476"/>
                  </a:lnTo>
                  <a:lnTo>
                    <a:pt x="79" y="476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91" y="500"/>
                  </a:lnTo>
                  <a:lnTo>
                    <a:pt x="91" y="497"/>
                  </a:lnTo>
                  <a:lnTo>
                    <a:pt x="93" y="485"/>
                  </a:lnTo>
                  <a:lnTo>
                    <a:pt x="96" y="473"/>
                  </a:lnTo>
                  <a:lnTo>
                    <a:pt x="103" y="459"/>
                  </a:lnTo>
                  <a:lnTo>
                    <a:pt x="105" y="440"/>
                  </a:lnTo>
                  <a:lnTo>
                    <a:pt x="115" y="432"/>
                  </a:lnTo>
                  <a:lnTo>
                    <a:pt x="115" y="428"/>
                  </a:lnTo>
                  <a:lnTo>
                    <a:pt x="110" y="425"/>
                  </a:lnTo>
                  <a:lnTo>
                    <a:pt x="108" y="413"/>
                  </a:lnTo>
                  <a:lnTo>
                    <a:pt x="127" y="394"/>
                  </a:lnTo>
                  <a:lnTo>
                    <a:pt x="129" y="396"/>
                  </a:lnTo>
                  <a:lnTo>
                    <a:pt x="134" y="406"/>
                  </a:lnTo>
                  <a:lnTo>
                    <a:pt x="136" y="408"/>
                  </a:lnTo>
                  <a:lnTo>
                    <a:pt x="139" y="406"/>
                  </a:lnTo>
                  <a:lnTo>
                    <a:pt x="139" y="396"/>
                  </a:lnTo>
                  <a:lnTo>
                    <a:pt x="141" y="392"/>
                  </a:lnTo>
                  <a:lnTo>
                    <a:pt x="156" y="389"/>
                  </a:lnTo>
                  <a:lnTo>
                    <a:pt x="163" y="382"/>
                  </a:lnTo>
                  <a:lnTo>
                    <a:pt x="163" y="375"/>
                  </a:lnTo>
                  <a:lnTo>
                    <a:pt x="165" y="372"/>
                  </a:lnTo>
                  <a:lnTo>
                    <a:pt x="172" y="372"/>
                  </a:lnTo>
                  <a:lnTo>
                    <a:pt x="177" y="370"/>
                  </a:lnTo>
                  <a:lnTo>
                    <a:pt x="180" y="365"/>
                  </a:lnTo>
                  <a:lnTo>
                    <a:pt x="185" y="353"/>
                  </a:lnTo>
                  <a:lnTo>
                    <a:pt x="182" y="341"/>
                  </a:lnTo>
                  <a:lnTo>
                    <a:pt x="192" y="331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9" y="327"/>
                  </a:lnTo>
                  <a:lnTo>
                    <a:pt x="213" y="324"/>
                  </a:lnTo>
                  <a:lnTo>
                    <a:pt x="216" y="317"/>
                  </a:lnTo>
                  <a:lnTo>
                    <a:pt x="221" y="307"/>
                  </a:lnTo>
                  <a:lnTo>
                    <a:pt x="225" y="307"/>
                  </a:lnTo>
                  <a:lnTo>
                    <a:pt x="230" y="295"/>
                  </a:lnTo>
                  <a:lnTo>
                    <a:pt x="242" y="295"/>
                  </a:lnTo>
                  <a:lnTo>
                    <a:pt x="252" y="305"/>
                  </a:lnTo>
                  <a:lnTo>
                    <a:pt x="264" y="283"/>
                  </a:lnTo>
                  <a:lnTo>
                    <a:pt x="273" y="279"/>
                  </a:lnTo>
                  <a:lnTo>
                    <a:pt x="288" y="264"/>
                  </a:lnTo>
                  <a:lnTo>
                    <a:pt x="293" y="257"/>
                  </a:lnTo>
                  <a:lnTo>
                    <a:pt x="295" y="255"/>
                  </a:lnTo>
                  <a:lnTo>
                    <a:pt x="300" y="255"/>
                  </a:lnTo>
                  <a:lnTo>
                    <a:pt x="307" y="250"/>
                  </a:lnTo>
                  <a:lnTo>
                    <a:pt x="312" y="240"/>
                  </a:lnTo>
                  <a:lnTo>
                    <a:pt x="309" y="235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297" y="231"/>
                  </a:lnTo>
                  <a:lnTo>
                    <a:pt x="300" y="223"/>
                  </a:lnTo>
                  <a:lnTo>
                    <a:pt x="302" y="221"/>
                  </a:lnTo>
                  <a:lnTo>
                    <a:pt x="302" y="216"/>
                  </a:lnTo>
                  <a:lnTo>
                    <a:pt x="297" y="202"/>
                  </a:lnTo>
                  <a:lnTo>
                    <a:pt x="288" y="197"/>
                  </a:lnTo>
                  <a:lnTo>
                    <a:pt x="283" y="199"/>
                  </a:lnTo>
                  <a:lnTo>
                    <a:pt x="281" y="202"/>
                  </a:lnTo>
                  <a:lnTo>
                    <a:pt x="273" y="204"/>
                  </a:lnTo>
                  <a:lnTo>
                    <a:pt x="266" y="202"/>
                  </a:lnTo>
                  <a:lnTo>
                    <a:pt x="259" y="173"/>
                  </a:lnTo>
                  <a:lnTo>
                    <a:pt x="261" y="170"/>
                  </a:lnTo>
                  <a:lnTo>
                    <a:pt x="261" y="166"/>
                  </a:lnTo>
                  <a:lnTo>
                    <a:pt x="259" y="163"/>
                  </a:lnTo>
                  <a:lnTo>
                    <a:pt x="252" y="163"/>
                  </a:lnTo>
                  <a:lnTo>
                    <a:pt x="249" y="166"/>
                  </a:lnTo>
                  <a:lnTo>
                    <a:pt x="240" y="161"/>
                  </a:lnTo>
                  <a:lnTo>
                    <a:pt x="233" y="161"/>
                  </a:lnTo>
                  <a:lnTo>
                    <a:pt x="228" y="158"/>
                  </a:lnTo>
                  <a:lnTo>
                    <a:pt x="223" y="142"/>
                  </a:lnTo>
                  <a:lnTo>
                    <a:pt x="223" y="137"/>
                  </a:lnTo>
                  <a:lnTo>
                    <a:pt x="187" y="21"/>
                  </a:lnTo>
                  <a:lnTo>
                    <a:pt x="153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4" y="5"/>
                  </a:lnTo>
                  <a:lnTo>
                    <a:pt x="132" y="9"/>
                  </a:lnTo>
                  <a:lnTo>
                    <a:pt x="127" y="9"/>
                  </a:lnTo>
                  <a:lnTo>
                    <a:pt x="115" y="17"/>
                  </a:lnTo>
                  <a:lnTo>
                    <a:pt x="98" y="29"/>
                  </a:lnTo>
                  <a:lnTo>
                    <a:pt x="93" y="31"/>
                  </a:lnTo>
                  <a:lnTo>
                    <a:pt x="86" y="24"/>
                  </a:lnTo>
                  <a:lnTo>
                    <a:pt x="88" y="12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67" y="12"/>
                  </a:lnTo>
                  <a:lnTo>
                    <a:pt x="40" y="103"/>
                  </a:lnTo>
                  <a:lnTo>
                    <a:pt x="38" y="115"/>
                  </a:lnTo>
                  <a:lnTo>
                    <a:pt x="43" y="122"/>
                  </a:lnTo>
                  <a:lnTo>
                    <a:pt x="45" y="132"/>
                  </a:lnTo>
                  <a:lnTo>
                    <a:pt x="40" y="139"/>
                  </a:lnTo>
                  <a:lnTo>
                    <a:pt x="38" y="144"/>
                  </a:lnTo>
                  <a:lnTo>
                    <a:pt x="33" y="151"/>
                  </a:lnTo>
                  <a:lnTo>
                    <a:pt x="43" y="190"/>
                  </a:lnTo>
                  <a:lnTo>
                    <a:pt x="38" y="202"/>
                  </a:lnTo>
                  <a:lnTo>
                    <a:pt x="38" y="211"/>
                  </a:lnTo>
                  <a:lnTo>
                    <a:pt x="24" y="228"/>
                  </a:lnTo>
                  <a:lnTo>
                    <a:pt x="24" y="235"/>
                  </a:lnTo>
                  <a:lnTo>
                    <a:pt x="28" y="247"/>
                  </a:lnTo>
                  <a:lnTo>
                    <a:pt x="26" y="250"/>
                  </a:lnTo>
                  <a:lnTo>
                    <a:pt x="19" y="250"/>
                  </a:lnTo>
                  <a:lnTo>
                    <a:pt x="21" y="259"/>
                  </a:lnTo>
                  <a:lnTo>
                    <a:pt x="19" y="264"/>
                  </a:lnTo>
                  <a:lnTo>
                    <a:pt x="14" y="264"/>
                  </a:lnTo>
                  <a:lnTo>
                    <a:pt x="7" y="262"/>
                  </a:lnTo>
                  <a:lnTo>
                    <a:pt x="0" y="26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074449" y="3190754"/>
              <a:ext cx="792163" cy="511175"/>
            </a:xfrm>
            <a:custGeom>
              <a:avLst/>
              <a:gdLst>
                <a:gd name="T0" fmla="*/ 125 w 499"/>
                <a:gd name="T1" fmla="*/ 305 h 322"/>
                <a:gd name="T2" fmla="*/ 348 w 499"/>
                <a:gd name="T3" fmla="*/ 262 h 322"/>
                <a:gd name="T4" fmla="*/ 420 w 499"/>
                <a:gd name="T5" fmla="*/ 250 h 322"/>
                <a:gd name="T6" fmla="*/ 420 w 499"/>
                <a:gd name="T7" fmla="*/ 247 h 322"/>
                <a:gd name="T8" fmla="*/ 425 w 499"/>
                <a:gd name="T9" fmla="*/ 247 h 322"/>
                <a:gd name="T10" fmla="*/ 425 w 499"/>
                <a:gd name="T11" fmla="*/ 240 h 322"/>
                <a:gd name="T12" fmla="*/ 432 w 499"/>
                <a:gd name="T13" fmla="*/ 233 h 322"/>
                <a:gd name="T14" fmla="*/ 442 w 499"/>
                <a:gd name="T15" fmla="*/ 230 h 322"/>
                <a:gd name="T16" fmla="*/ 449 w 499"/>
                <a:gd name="T17" fmla="*/ 233 h 322"/>
                <a:gd name="T18" fmla="*/ 468 w 499"/>
                <a:gd name="T19" fmla="*/ 218 h 322"/>
                <a:gd name="T20" fmla="*/ 470 w 499"/>
                <a:gd name="T21" fmla="*/ 206 h 322"/>
                <a:gd name="T22" fmla="*/ 485 w 499"/>
                <a:gd name="T23" fmla="*/ 194 h 322"/>
                <a:gd name="T24" fmla="*/ 497 w 499"/>
                <a:gd name="T25" fmla="*/ 187 h 322"/>
                <a:gd name="T26" fmla="*/ 499 w 499"/>
                <a:gd name="T27" fmla="*/ 185 h 322"/>
                <a:gd name="T28" fmla="*/ 487 w 499"/>
                <a:gd name="T29" fmla="*/ 175 h 322"/>
                <a:gd name="T30" fmla="*/ 482 w 499"/>
                <a:gd name="T31" fmla="*/ 170 h 322"/>
                <a:gd name="T32" fmla="*/ 475 w 499"/>
                <a:gd name="T33" fmla="*/ 168 h 322"/>
                <a:gd name="T34" fmla="*/ 473 w 499"/>
                <a:gd name="T35" fmla="*/ 165 h 322"/>
                <a:gd name="T36" fmla="*/ 466 w 499"/>
                <a:gd name="T37" fmla="*/ 161 h 322"/>
                <a:gd name="T38" fmla="*/ 461 w 499"/>
                <a:gd name="T39" fmla="*/ 149 h 322"/>
                <a:gd name="T40" fmla="*/ 451 w 499"/>
                <a:gd name="T41" fmla="*/ 149 h 322"/>
                <a:gd name="T42" fmla="*/ 449 w 499"/>
                <a:gd name="T43" fmla="*/ 146 h 322"/>
                <a:gd name="T44" fmla="*/ 449 w 499"/>
                <a:gd name="T45" fmla="*/ 127 h 322"/>
                <a:gd name="T46" fmla="*/ 454 w 499"/>
                <a:gd name="T47" fmla="*/ 122 h 322"/>
                <a:gd name="T48" fmla="*/ 451 w 499"/>
                <a:gd name="T49" fmla="*/ 113 h 322"/>
                <a:gd name="T50" fmla="*/ 446 w 499"/>
                <a:gd name="T51" fmla="*/ 105 h 322"/>
                <a:gd name="T52" fmla="*/ 446 w 499"/>
                <a:gd name="T53" fmla="*/ 103 h 322"/>
                <a:gd name="T54" fmla="*/ 446 w 499"/>
                <a:gd name="T55" fmla="*/ 98 h 322"/>
                <a:gd name="T56" fmla="*/ 456 w 499"/>
                <a:gd name="T57" fmla="*/ 89 h 322"/>
                <a:gd name="T58" fmla="*/ 461 w 499"/>
                <a:gd name="T59" fmla="*/ 74 h 322"/>
                <a:gd name="T60" fmla="*/ 461 w 499"/>
                <a:gd name="T61" fmla="*/ 69 h 322"/>
                <a:gd name="T62" fmla="*/ 466 w 499"/>
                <a:gd name="T63" fmla="*/ 60 h 322"/>
                <a:gd name="T64" fmla="*/ 470 w 499"/>
                <a:gd name="T65" fmla="*/ 57 h 322"/>
                <a:gd name="T66" fmla="*/ 463 w 499"/>
                <a:gd name="T67" fmla="*/ 52 h 322"/>
                <a:gd name="T68" fmla="*/ 444 w 499"/>
                <a:gd name="T69" fmla="*/ 50 h 322"/>
                <a:gd name="T70" fmla="*/ 442 w 499"/>
                <a:gd name="T71" fmla="*/ 48 h 322"/>
                <a:gd name="T72" fmla="*/ 439 w 499"/>
                <a:gd name="T73" fmla="*/ 45 h 322"/>
                <a:gd name="T74" fmla="*/ 437 w 499"/>
                <a:gd name="T75" fmla="*/ 36 h 322"/>
                <a:gd name="T76" fmla="*/ 425 w 499"/>
                <a:gd name="T77" fmla="*/ 16 h 322"/>
                <a:gd name="T78" fmla="*/ 420 w 499"/>
                <a:gd name="T79" fmla="*/ 14 h 322"/>
                <a:gd name="T80" fmla="*/ 418 w 499"/>
                <a:gd name="T81" fmla="*/ 12 h 322"/>
                <a:gd name="T82" fmla="*/ 415 w 499"/>
                <a:gd name="T83" fmla="*/ 12 h 322"/>
                <a:gd name="T84" fmla="*/ 413 w 499"/>
                <a:gd name="T85" fmla="*/ 9 h 322"/>
                <a:gd name="T86" fmla="*/ 410 w 499"/>
                <a:gd name="T87" fmla="*/ 4 h 322"/>
                <a:gd name="T88" fmla="*/ 403 w 499"/>
                <a:gd name="T89" fmla="*/ 0 h 322"/>
                <a:gd name="T90" fmla="*/ 60 w 499"/>
                <a:gd name="T91" fmla="*/ 69 h 322"/>
                <a:gd name="T92" fmla="*/ 53 w 499"/>
                <a:gd name="T93" fmla="*/ 40 h 322"/>
                <a:gd name="T94" fmla="*/ 36 w 499"/>
                <a:gd name="T95" fmla="*/ 57 h 322"/>
                <a:gd name="T96" fmla="*/ 31 w 499"/>
                <a:gd name="T97" fmla="*/ 60 h 322"/>
                <a:gd name="T98" fmla="*/ 29 w 499"/>
                <a:gd name="T99" fmla="*/ 57 h 322"/>
                <a:gd name="T100" fmla="*/ 26 w 499"/>
                <a:gd name="T101" fmla="*/ 57 h 322"/>
                <a:gd name="T102" fmla="*/ 21 w 499"/>
                <a:gd name="T103" fmla="*/ 67 h 322"/>
                <a:gd name="T104" fmla="*/ 7 w 499"/>
                <a:gd name="T105" fmla="*/ 81 h 322"/>
                <a:gd name="T106" fmla="*/ 0 w 499"/>
                <a:gd name="T107" fmla="*/ 86 h 322"/>
                <a:gd name="T108" fmla="*/ 26 w 499"/>
                <a:gd name="T109" fmla="*/ 226 h 322"/>
                <a:gd name="T110" fmla="*/ 41 w 499"/>
                <a:gd name="T111" fmla="*/ 322 h 322"/>
                <a:gd name="T112" fmla="*/ 125 w 499"/>
                <a:gd name="T113" fmla="*/ 30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9" h="322">
                  <a:moveTo>
                    <a:pt x="125" y="305"/>
                  </a:moveTo>
                  <a:lnTo>
                    <a:pt x="348" y="262"/>
                  </a:lnTo>
                  <a:lnTo>
                    <a:pt x="420" y="250"/>
                  </a:lnTo>
                  <a:lnTo>
                    <a:pt x="420" y="247"/>
                  </a:lnTo>
                  <a:lnTo>
                    <a:pt x="425" y="247"/>
                  </a:lnTo>
                  <a:lnTo>
                    <a:pt x="425" y="240"/>
                  </a:lnTo>
                  <a:lnTo>
                    <a:pt x="432" y="233"/>
                  </a:lnTo>
                  <a:lnTo>
                    <a:pt x="442" y="230"/>
                  </a:lnTo>
                  <a:lnTo>
                    <a:pt x="449" y="233"/>
                  </a:lnTo>
                  <a:lnTo>
                    <a:pt x="468" y="218"/>
                  </a:lnTo>
                  <a:lnTo>
                    <a:pt x="470" y="206"/>
                  </a:lnTo>
                  <a:lnTo>
                    <a:pt x="485" y="194"/>
                  </a:lnTo>
                  <a:lnTo>
                    <a:pt x="497" y="187"/>
                  </a:lnTo>
                  <a:lnTo>
                    <a:pt x="499" y="185"/>
                  </a:lnTo>
                  <a:lnTo>
                    <a:pt x="487" y="175"/>
                  </a:lnTo>
                  <a:lnTo>
                    <a:pt x="482" y="170"/>
                  </a:lnTo>
                  <a:lnTo>
                    <a:pt x="475" y="168"/>
                  </a:lnTo>
                  <a:lnTo>
                    <a:pt x="473" y="165"/>
                  </a:lnTo>
                  <a:lnTo>
                    <a:pt x="466" y="161"/>
                  </a:lnTo>
                  <a:lnTo>
                    <a:pt x="461" y="149"/>
                  </a:lnTo>
                  <a:lnTo>
                    <a:pt x="451" y="149"/>
                  </a:lnTo>
                  <a:lnTo>
                    <a:pt x="449" y="146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51" y="113"/>
                  </a:lnTo>
                  <a:lnTo>
                    <a:pt x="446" y="105"/>
                  </a:lnTo>
                  <a:lnTo>
                    <a:pt x="446" y="103"/>
                  </a:lnTo>
                  <a:lnTo>
                    <a:pt x="446" y="98"/>
                  </a:lnTo>
                  <a:lnTo>
                    <a:pt x="456" y="89"/>
                  </a:lnTo>
                  <a:lnTo>
                    <a:pt x="461" y="74"/>
                  </a:lnTo>
                  <a:lnTo>
                    <a:pt x="461" y="69"/>
                  </a:lnTo>
                  <a:lnTo>
                    <a:pt x="466" y="60"/>
                  </a:lnTo>
                  <a:lnTo>
                    <a:pt x="470" y="57"/>
                  </a:lnTo>
                  <a:lnTo>
                    <a:pt x="463" y="52"/>
                  </a:lnTo>
                  <a:lnTo>
                    <a:pt x="444" y="50"/>
                  </a:lnTo>
                  <a:lnTo>
                    <a:pt x="442" y="48"/>
                  </a:lnTo>
                  <a:lnTo>
                    <a:pt x="439" y="45"/>
                  </a:lnTo>
                  <a:lnTo>
                    <a:pt x="437" y="36"/>
                  </a:lnTo>
                  <a:lnTo>
                    <a:pt x="425" y="16"/>
                  </a:lnTo>
                  <a:lnTo>
                    <a:pt x="420" y="14"/>
                  </a:lnTo>
                  <a:lnTo>
                    <a:pt x="418" y="12"/>
                  </a:lnTo>
                  <a:lnTo>
                    <a:pt x="415" y="12"/>
                  </a:lnTo>
                  <a:lnTo>
                    <a:pt x="413" y="9"/>
                  </a:lnTo>
                  <a:lnTo>
                    <a:pt x="410" y="4"/>
                  </a:lnTo>
                  <a:lnTo>
                    <a:pt x="403" y="0"/>
                  </a:lnTo>
                  <a:lnTo>
                    <a:pt x="60" y="69"/>
                  </a:lnTo>
                  <a:lnTo>
                    <a:pt x="53" y="40"/>
                  </a:lnTo>
                  <a:lnTo>
                    <a:pt x="36" y="57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1" y="67"/>
                  </a:lnTo>
                  <a:lnTo>
                    <a:pt x="7" y="81"/>
                  </a:lnTo>
                  <a:lnTo>
                    <a:pt x="0" y="86"/>
                  </a:lnTo>
                  <a:lnTo>
                    <a:pt x="26" y="226"/>
                  </a:lnTo>
                  <a:lnTo>
                    <a:pt x="41" y="322"/>
                  </a:lnTo>
                  <a:lnTo>
                    <a:pt x="125" y="30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285462" y="2743079"/>
              <a:ext cx="525463" cy="722312"/>
            </a:xfrm>
            <a:custGeom>
              <a:avLst/>
              <a:gdLst>
                <a:gd name="T0" fmla="*/ 165 w 331"/>
                <a:gd name="T1" fmla="*/ 433 h 455"/>
                <a:gd name="T2" fmla="*/ 269 w 331"/>
                <a:gd name="T3" fmla="*/ 423 h 455"/>
                <a:gd name="T4" fmla="*/ 283 w 331"/>
                <a:gd name="T5" fmla="*/ 395 h 455"/>
                <a:gd name="T6" fmla="*/ 288 w 331"/>
                <a:gd name="T7" fmla="*/ 371 h 455"/>
                <a:gd name="T8" fmla="*/ 305 w 331"/>
                <a:gd name="T9" fmla="*/ 346 h 455"/>
                <a:gd name="T10" fmla="*/ 307 w 331"/>
                <a:gd name="T11" fmla="*/ 330 h 455"/>
                <a:gd name="T12" fmla="*/ 317 w 331"/>
                <a:gd name="T13" fmla="*/ 315 h 455"/>
                <a:gd name="T14" fmla="*/ 321 w 331"/>
                <a:gd name="T15" fmla="*/ 322 h 455"/>
                <a:gd name="T16" fmla="*/ 329 w 331"/>
                <a:gd name="T17" fmla="*/ 318 h 455"/>
                <a:gd name="T18" fmla="*/ 329 w 331"/>
                <a:gd name="T19" fmla="*/ 296 h 455"/>
                <a:gd name="T20" fmla="*/ 324 w 331"/>
                <a:gd name="T21" fmla="*/ 265 h 455"/>
                <a:gd name="T22" fmla="*/ 297 w 331"/>
                <a:gd name="T23" fmla="*/ 178 h 455"/>
                <a:gd name="T24" fmla="*/ 266 w 331"/>
                <a:gd name="T25" fmla="*/ 176 h 455"/>
                <a:gd name="T26" fmla="*/ 228 w 331"/>
                <a:gd name="T27" fmla="*/ 229 h 455"/>
                <a:gd name="T28" fmla="*/ 221 w 331"/>
                <a:gd name="T29" fmla="*/ 226 h 455"/>
                <a:gd name="T30" fmla="*/ 209 w 331"/>
                <a:gd name="T31" fmla="*/ 219 h 455"/>
                <a:gd name="T32" fmla="*/ 206 w 331"/>
                <a:gd name="T33" fmla="*/ 193 h 455"/>
                <a:gd name="T34" fmla="*/ 225 w 331"/>
                <a:gd name="T35" fmla="*/ 176 h 455"/>
                <a:gd name="T36" fmla="*/ 230 w 331"/>
                <a:gd name="T37" fmla="*/ 164 h 455"/>
                <a:gd name="T38" fmla="*/ 237 w 331"/>
                <a:gd name="T39" fmla="*/ 152 h 455"/>
                <a:gd name="T40" fmla="*/ 245 w 331"/>
                <a:gd name="T41" fmla="*/ 111 h 455"/>
                <a:gd name="T42" fmla="*/ 235 w 331"/>
                <a:gd name="T43" fmla="*/ 92 h 455"/>
                <a:gd name="T44" fmla="*/ 223 w 331"/>
                <a:gd name="T45" fmla="*/ 75 h 455"/>
                <a:gd name="T46" fmla="*/ 235 w 331"/>
                <a:gd name="T47" fmla="*/ 65 h 455"/>
                <a:gd name="T48" fmla="*/ 225 w 331"/>
                <a:gd name="T49" fmla="*/ 44 h 455"/>
                <a:gd name="T50" fmla="*/ 189 w 331"/>
                <a:gd name="T51" fmla="*/ 27 h 455"/>
                <a:gd name="T52" fmla="*/ 163 w 331"/>
                <a:gd name="T53" fmla="*/ 17 h 455"/>
                <a:gd name="T54" fmla="*/ 132 w 331"/>
                <a:gd name="T55" fmla="*/ 8 h 455"/>
                <a:gd name="T56" fmla="*/ 113 w 331"/>
                <a:gd name="T57" fmla="*/ 5 h 455"/>
                <a:gd name="T58" fmla="*/ 96 w 331"/>
                <a:gd name="T59" fmla="*/ 24 h 455"/>
                <a:gd name="T60" fmla="*/ 98 w 331"/>
                <a:gd name="T61" fmla="*/ 41 h 455"/>
                <a:gd name="T62" fmla="*/ 103 w 331"/>
                <a:gd name="T63" fmla="*/ 46 h 455"/>
                <a:gd name="T64" fmla="*/ 93 w 331"/>
                <a:gd name="T65" fmla="*/ 51 h 455"/>
                <a:gd name="T66" fmla="*/ 81 w 331"/>
                <a:gd name="T67" fmla="*/ 63 h 455"/>
                <a:gd name="T68" fmla="*/ 79 w 331"/>
                <a:gd name="T69" fmla="*/ 84 h 455"/>
                <a:gd name="T70" fmla="*/ 74 w 331"/>
                <a:gd name="T71" fmla="*/ 109 h 455"/>
                <a:gd name="T72" fmla="*/ 62 w 331"/>
                <a:gd name="T73" fmla="*/ 104 h 455"/>
                <a:gd name="T74" fmla="*/ 62 w 331"/>
                <a:gd name="T75" fmla="*/ 82 h 455"/>
                <a:gd name="T76" fmla="*/ 62 w 331"/>
                <a:gd name="T77" fmla="*/ 75 h 455"/>
                <a:gd name="T78" fmla="*/ 55 w 331"/>
                <a:gd name="T79" fmla="*/ 84 h 455"/>
                <a:gd name="T80" fmla="*/ 48 w 331"/>
                <a:gd name="T81" fmla="*/ 101 h 455"/>
                <a:gd name="T82" fmla="*/ 33 w 331"/>
                <a:gd name="T83" fmla="*/ 109 h 455"/>
                <a:gd name="T84" fmla="*/ 28 w 331"/>
                <a:gd name="T85" fmla="*/ 123 h 455"/>
                <a:gd name="T86" fmla="*/ 19 w 331"/>
                <a:gd name="T87" fmla="*/ 149 h 455"/>
                <a:gd name="T88" fmla="*/ 16 w 331"/>
                <a:gd name="T89" fmla="*/ 181 h 455"/>
                <a:gd name="T90" fmla="*/ 4 w 331"/>
                <a:gd name="T91" fmla="*/ 202 h 455"/>
                <a:gd name="T92" fmla="*/ 12 w 331"/>
                <a:gd name="T93" fmla="*/ 236 h 455"/>
                <a:gd name="T94" fmla="*/ 14 w 331"/>
                <a:gd name="T95" fmla="*/ 262 h 455"/>
                <a:gd name="T96" fmla="*/ 41 w 331"/>
                <a:gd name="T97" fmla="*/ 320 h 455"/>
                <a:gd name="T98" fmla="*/ 45 w 331"/>
                <a:gd name="T99" fmla="*/ 346 h 455"/>
                <a:gd name="T100" fmla="*/ 43 w 331"/>
                <a:gd name="T101" fmla="*/ 354 h 455"/>
                <a:gd name="T102" fmla="*/ 36 w 331"/>
                <a:gd name="T103" fmla="*/ 392 h 455"/>
                <a:gd name="T104" fmla="*/ 16 w 331"/>
                <a:gd name="T105" fmla="*/ 440 h 455"/>
                <a:gd name="T106" fmla="*/ 0 w 331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455">
                  <a:moveTo>
                    <a:pt x="0" y="455"/>
                  </a:moveTo>
                  <a:lnTo>
                    <a:pt x="165" y="433"/>
                  </a:lnTo>
                  <a:lnTo>
                    <a:pt x="165" y="438"/>
                  </a:lnTo>
                  <a:lnTo>
                    <a:pt x="269" y="423"/>
                  </a:lnTo>
                  <a:lnTo>
                    <a:pt x="271" y="419"/>
                  </a:lnTo>
                  <a:lnTo>
                    <a:pt x="283" y="395"/>
                  </a:lnTo>
                  <a:lnTo>
                    <a:pt x="288" y="387"/>
                  </a:lnTo>
                  <a:lnTo>
                    <a:pt x="288" y="371"/>
                  </a:lnTo>
                  <a:lnTo>
                    <a:pt x="293" y="356"/>
                  </a:lnTo>
                  <a:lnTo>
                    <a:pt x="305" y="346"/>
                  </a:lnTo>
                  <a:lnTo>
                    <a:pt x="305" y="332"/>
                  </a:lnTo>
                  <a:lnTo>
                    <a:pt x="307" y="330"/>
                  </a:lnTo>
                  <a:lnTo>
                    <a:pt x="307" y="322"/>
                  </a:lnTo>
                  <a:lnTo>
                    <a:pt x="317" y="315"/>
                  </a:lnTo>
                  <a:lnTo>
                    <a:pt x="319" y="322"/>
                  </a:lnTo>
                  <a:lnTo>
                    <a:pt x="321" y="322"/>
                  </a:lnTo>
                  <a:lnTo>
                    <a:pt x="326" y="320"/>
                  </a:lnTo>
                  <a:lnTo>
                    <a:pt x="329" y="318"/>
                  </a:lnTo>
                  <a:lnTo>
                    <a:pt x="331" y="310"/>
                  </a:lnTo>
                  <a:lnTo>
                    <a:pt x="329" y="296"/>
                  </a:lnTo>
                  <a:lnTo>
                    <a:pt x="331" y="277"/>
                  </a:lnTo>
                  <a:lnTo>
                    <a:pt x="324" y="265"/>
                  </a:lnTo>
                  <a:lnTo>
                    <a:pt x="321" y="238"/>
                  </a:lnTo>
                  <a:lnTo>
                    <a:pt x="297" y="178"/>
                  </a:lnTo>
                  <a:lnTo>
                    <a:pt x="273" y="171"/>
                  </a:lnTo>
                  <a:lnTo>
                    <a:pt x="266" y="176"/>
                  </a:lnTo>
                  <a:lnTo>
                    <a:pt x="254" y="188"/>
                  </a:lnTo>
                  <a:lnTo>
                    <a:pt x="228" y="229"/>
                  </a:lnTo>
                  <a:lnTo>
                    <a:pt x="223" y="229"/>
                  </a:lnTo>
                  <a:lnTo>
                    <a:pt x="221" y="226"/>
                  </a:lnTo>
                  <a:lnTo>
                    <a:pt x="211" y="221"/>
                  </a:lnTo>
                  <a:lnTo>
                    <a:pt x="209" y="219"/>
                  </a:lnTo>
                  <a:lnTo>
                    <a:pt x="204" y="209"/>
                  </a:lnTo>
                  <a:lnTo>
                    <a:pt x="206" y="193"/>
                  </a:lnTo>
                  <a:lnTo>
                    <a:pt x="211" y="185"/>
                  </a:lnTo>
                  <a:lnTo>
                    <a:pt x="225" y="176"/>
                  </a:lnTo>
                  <a:lnTo>
                    <a:pt x="228" y="169"/>
                  </a:lnTo>
                  <a:lnTo>
                    <a:pt x="230" y="164"/>
                  </a:lnTo>
                  <a:lnTo>
                    <a:pt x="230" y="157"/>
                  </a:lnTo>
                  <a:lnTo>
                    <a:pt x="237" y="152"/>
                  </a:lnTo>
                  <a:lnTo>
                    <a:pt x="245" y="140"/>
                  </a:lnTo>
                  <a:lnTo>
                    <a:pt x="245" y="111"/>
                  </a:lnTo>
                  <a:lnTo>
                    <a:pt x="240" y="99"/>
                  </a:lnTo>
                  <a:lnTo>
                    <a:pt x="235" y="92"/>
                  </a:lnTo>
                  <a:lnTo>
                    <a:pt x="228" y="82"/>
                  </a:lnTo>
                  <a:lnTo>
                    <a:pt x="223" y="75"/>
                  </a:lnTo>
                  <a:lnTo>
                    <a:pt x="225" y="70"/>
                  </a:lnTo>
                  <a:lnTo>
                    <a:pt x="235" y="65"/>
                  </a:lnTo>
                  <a:lnTo>
                    <a:pt x="237" y="63"/>
                  </a:lnTo>
                  <a:lnTo>
                    <a:pt x="225" y="44"/>
                  </a:lnTo>
                  <a:lnTo>
                    <a:pt x="216" y="39"/>
                  </a:lnTo>
                  <a:lnTo>
                    <a:pt x="189" y="27"/>
                  </a:lnTo>
                  <a:lnTo>
                    <a:pt x="168" y="24"/>
                  </a:lnTo>
                  <a:lnTo>
                    <a:pt x="163" y="17"/>
                  </a:lnTo>
                  <a:lnTo>
                    <a:pt x="146" y="12"/>
                  </a:lnTo>
                  <a:lnTo>
                    <a:pt x="132" y="8"/>
                  </a:lnTo>
                  <a:lnTo>
                    <a:pt x="120" y="0"/>
                  </a:lnTo>
                  <a:lnTo>
                    <a:pt x="113" y="5"/>
                  </a:lnTo>
                  <a:lnTo>
                    <a:pt x="105" y="1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3" y="46"/>
                  </a:lnTo>
                  <a:lnTo>
                    <a:pt x="101" y="48"/>
                  </a:lnTo>
                  <a:lnTo>
                    <a:pt x="93" y="51"/>
                  </a:lnTo>
                  <a:lnTo>
                    <a:pt x="89" y="56"/>
                  </a:lnTo>
                  <a:lnTo>
                    <a:pt x="81" y="63"/>
                  </a:lnTo>
                  <a:lnTo>
                    <a:pt x="77" y="72"/>
                  </a:lnTo>
                  <a:lnTo>
                    <a:pt x="79" y="84"/>
                  </a:lnTo>
                  <a:lnTo>
                    <a:pt x="79" y="97"/>
                  </a:lnTo>
                  <a:lnTo>
                    <a:pt x="74" y="109"/>
                  </a:lnTo>
                  <a:lnTo>
                    <a:pt x="65" y="113"/>
                  </a:lnTo>
                  <a:lnTo>
                    <a:pt x="62" y="104"/>
                  </a:lnTo>
                  <a:lnTo>
                    <a:pt x="67" y="94"/>
                  </a:lnTo>
                  <a:lnTo>
                    <a:pt x="62" y="82"/>
                  </a:lnTo>
                  <a:lnTo>
                    <a:pt x="65" y="77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55" y="84"/>
                  </a:lnTo>
                  <a:lnTo>
                    <a:pt x="53" y="94"/>
                  </a:lnTo>
                  <a:lnTo>
                    <a:pt x="48" y="101"/>
                  </a:lnTo>
                  <a:lnTo>
                    <a:pt x="43" y="101"/>
                  </a:lnTo>
                  <a:lnTo>
                    <a:pt x="33" y="109"/>
                  </a:lnTo>
                  <a:lnTo>
                    <a:pt x="28" y="118"/>
                  </a:lnTo>
                  <a:lnTo>
                    <a:pt x="28" y="123"/>
                  </a:lnTo>
                  <a:lnTo>
                    <a:pt x="19" y="133"/>
                  </a:lnTo>
                  <a:lnTo>
                    <a:pt x="19" y="149"/>
                  </a:lnTo>
                  <a:lnTo>
                    <a:pt x="19" y="169"/>
                  </a:lnTo>
                  <a:lnTo>
                    <a:pt x="16" y="181"/>
                  </a:lnTo>
                  <a:lnTo>
                    <a:pt x="9" y="195"/>
                  </a:lnTo>
                  <a:lnTo>
                    <a:pt x="4" y="202"/>
                  </a:lnTo>
                  <a:lnTo>
                    <a:pt x="4" y="212"/>
                  </a:lnTo>
                  <a:lnTo>
                    <a:pt x="12" y="236"/>
                  </a:lnTo>
                  <a:lnTo>
                    <a:pt x="9" y="250"/>
                  </a:lnTo>
                  <a:lnTo>
                    <a:pt x="14" y="262"/>
                  </a:lnTo>
                  <a:lnTo>
                    <a:pt x="28" y="294"/>
                  </a:lnTo>
                  <a:lnTo>
                    <a:pt x="41" y="320"/>
                  </a:lnTo>
                  <a:lnTo>
                    <a:pt x="41" y="342"/>
                  </a:lnTo>
                  <a:lnTo>
                    <a:pt x="45" y="346"/>
                  </a:lnTo>
                  <a:lnTo>
                    <a:pt x="45" y="351"/>
                  </a:lnTo>
                  <a:lnTo>
                    <a:pt x="43" y="354"/>
                  </a:lnTo>
                  <a:lnTo>
                    <a:pt x="41" y="375"/>
                  </a:lnTo>
                  <a:lnTo>
                    <a:pt x="36" y="392"/>
                  </a:lnTo>
                  <a:lnTo>
                    <a:pt x="28" y="409"/>
                  </a:lnTo>
                  <a:lnTo>
                    <a:pt x="16" y="440"/>
                  </a:lnTo>
                  <a:lnTo>
                    <a:pt x="4" y="450"/>
                  </a:lnTo>
                  <a:lnTo>
                    <a:pt x="0" y="45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793337" y="2500191"/>
              <a:ext cx="819150" cy="403225"/>
            </a:xfrm>
            <a:custGeom>
              <a:avLst/>
              <a:gdLst>
                <a:gd name="T0" fmla="*/ 21 w 516"/>
                <a:gd name="T1" fmla="*/ 98 h 254"/>
                <a:gd name="T2" fmla="*/ 48 w 516"/>
                <a:gd name="T3" fmla="*/ 79 h 254"/>
                <a:gd name="T4" fmla="*/ 120 w 516"/>
                <a:gd name="T5" fmla="*/ 33 h 254"/>
                <a:gd name="T6" fmla="*/ 161 w 516"/>
                <a:gd name="T7" fmla="*/ 2 h 254"/>
                <a:gd name="T8" fmla="*/ 190 w 516"/>
                <a:gd name="T9" fmla="*/ 2 h 254"/>
                <a:gd name="T10" fmla="*/ 170 w 516"/>
                <a:gd name="T11" fmla="*/ 21 h 254"/>
                <a:gd name="T12" fmla="*/ 142 w 516"/>
                <a:gd name="T13" fmla="*/ 52 h 254"/>
                <a:gd name="T14" fmla="*/ 144 w 516"/>
                <a:gd name="T15" fmla="*/ 72 h 254"/>
                <a:gd name="T16" fmla="*/ 173 w 516"/>
                <a:gd name="T17" fmla="*/ 60 h 254"/>
                <a:gd name="T18" fmla="*/ 245 w 516"/>
                <a:gd name="T19" fmla="*/ 96 h 254"/>
                <a:gd name="T20" fmla="*/ 266 w 516"/>
                <a:gd name="T21" fmla="*/ 101 h 254"/>
                <a:gd name="T22" fmla="*/ 276 w 516"/>
                <a:gd name="T23" fmla="*/ 105 h 254"/>
                <a:gd name="T24" fmla="*/ 302 w 516"/>
                <a:gd name="T25" fmla="*/ 81 h 254"/>
                <a:gd name="T26" fmla="*/ 396 w 516"/>
                <a:gd name="T27" fmla="*/ 50 h 254"/>
                <a:gd name="T28" fmla="*/ 394 w 516"/>
                <a:gd name="T29" fmla="*/ 69 h 254"/>
                <a:gd name="T30" fmla="*/ 411 w 516"/>
                <a:gd name="T31" fmla="*/ 86 h 254"/>
                <a:gd name="T32" fmla="*/ 449 w 516"/>
                <a:gd name="T33" fmla="*/ 81 h 254"/>
                <a:gd name="T34" fmla="*/ 473 w 516"/>
                <a:gd name="T35" fmla="*/ 110 h 254"/>
                <a:gd name="T36" fmla="*/ 511 w 516"/>
                <a:gd name="T37" fmla="*/ 115 h 254"/>
                <a:gd name="T38" fmla="*/ 509 w 516"/>
                <a:gd name="T39" fmla="*/ 132 h 254"/>
                <a:gd name="T40" fmla="*/ 492 w 516"/>
                <a:gd name="T41" fmla="*/ 127 h 254"/>
                <a:gd name="T42" fmla="*/ 471 w 516"/>
                <a:gd name="T43" fmla="*/ 132 h 254"/>
                <a:gd name="T44" fmla="*/ 435 w 516"/>
                <a:gd name="T45" fmla="*/ 132 h 254"/>
                <a:gd name="T46" fmla="*/ 430 w 516"/>
                <a:gd name="T47" fmla="*/ 149 h 254"/>
                <a:gd name="T48" fmla="*/ 387 w 516"/>
                <a:gd name="T49" fmla="*/ 132 h 254"/>
                <a:gd name="T50" fmla="*/ 353 w 516"/>
                <a:gd name="T51" fmla="*/ 144 h 254"/>
                <a:gd name="T52" fmla="*/ 338 w 516"/>
                <a:gd name="T53" fmla="*/ 153 h 254"/>
                <a:gd name="T54" fmla="*/ 312 w 516"/>
                <a:gd name="T55" fmla="*/ 153 h 254"/>
                <a:gd name="T56" fmla="*/ 286 w 516"/>
                <a:gd name="T57" fmla="*/ 189 h 254"/>
                <a:gd name="T58" fmla="*/ 288 w 516"/>
                <a:gd name="T59" fmla="*/ 170 h 254"/>
                <a:gd name="T60" fmla="*/ 271 w 516"/>
                <a:gd name="T61" fmla="*/ 177 h 254"/>
                <a:gd name="T62" fmla="*/ 259 w 516"/>
                <a:gd name="T63" fmla="*/ 165 h 254"/>
                <a:gd name="T64" fmla="*/ 245 w 516"/>
                <a:gd name="T65" fmla="*/ 197 h 254"/>
                <a:gd name="T66" fmla="*/ 226 w 516"/>
                <a:gd name="T67" fmla="*/ 237 h 254"/>
                <a:gd name="T68" fmla="*/ 211 w 516"/>
                <a:gd name="T69" fmla="*/ 247 h 254"/>
                <a:gd name="T70" fmla="*/ 214 w 516"/>
                <a:gd name="T71" fmla="*/ 225 h 254"/>
                <a:gd name="T72" fmla="*/ 197 w 516"/>
                <a:gd name="T73" fmla="*/ 225 h 254"/>
                <a:gd name="T74" fmla="*/ 185 w 516"/>
                <a:gd name="T75" fmla="*/ 180 h 254"/>
                <a:gd name="T76" fmla="*/ 175 w 516"/>
                <a:gd name="T77" fmla="*/ 173 h 254"/>
                <a:gd name="T78" fmla="*/ 144 w 516"/>
                <a:gd name="T79" fmla="*/ 161 h 254"/>
                <a:gd name="T80" fmla="*/ 132 w 516"/>
                <a:gd name="T81" fmla="*/ 161 h 254"/>
                <a:gd name="T82" fmla="*/ 98 w 516"/>
                <a:gd name="T83" fmla="*/ 149 h 254"/>
                <a:gd name="T84" fmla="*/ 19 w 516"/>
                <a:gd name="T85" fmla="*/ 120 h 254"/>
                <a:gd name="T86" fmla="*/ 0 w 516"/>
                <a:gd name="T87" fmla="*/ 10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6" h="254">
                  <a:moveTo>
                    <a:pt x="0" y="108"/>
                  </a:moveTo>
                  <a:lnTo>
                    <a:pt x="14" y="103"/>
                  </a:lnTo>
                  <a:lnTo>
                    <a:pt x="21" y="98"/>
                  </a:lnTo>
                  <a:lnTo>
                    <a:pt x="38" y="88"/>
                  </a:lnTo>
                  <a:lnTo>
                    <a:pt x="41" y="81"/>
                  </a:lnTo>
                  <a:lnTo>
                    <a:pt x="48" y="79"/>
                  </a:lnTo>
                  <a:lnTo>
                    <a:pt x="77" y="69"/>
                  </a:lnTo>
                  <a:lnTo>
                    <a:pt x="96" y="57"/>
                  </a:lnTo>
                  <a:lnTo>
                    <a:pt x="120" y="33"/>
                  </a:lnTo>
                  <a:lnTo>
                    <a:pt x="127" y="31"/>
                  </a:lnTo>
                  <a:lnTo>
                    <a:pt x="146" y="9"/>
                  </a:lnTo>
                  <a:lnTo>
                    <a:pt x="161" y="2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0" y="2"/>
                  </a:lnTo>
                  <a:lnTo>
                    <a:pt x="178" y="12"/>
                  </a:lnTo>
                  <a:lnTo>
                    <a:pt x="175" y="12"/>
                  </a:lnTo>
                  <a:lnTo>
                    <a:pt x="170" y="21"/>
                  </a:lnTo>
                  <a:lnTo>
                    <a:pt x="154" y="40"/>
                  </a:lnTo>
                  <a:lnTo>
                    <a:pt x="146" y="48"/>
                  </a:lnTo>
                  <a:lnTo>
                    <a:pt x="142" y="52"/>
                  </a:lnTo>
                  <a:lnTo>
                    <a:pt x="139" y="67"/>
                  </a:lnTo>
                  <a:lnTo>
                    <a:pt x="142" y="79"/>
                  </a:lnTo>
                  <a:lnTo>
                    <a:pt x="144" y="72"/>
                  </a:lnTo>
                  <a:lnTo>
                    <a:pt x="158" y="62"/>
                  </a:lnTo>
                  <a:lnTo>
                    <a:pt x="166" y="62"/>
                  </a:lnTo>
                  <a:lnTo>
                    <a:pt x="173" y="60"/>
                  </a:lnTo>
                  <a:lnTo>
                    <a:pt x="202" y="72"/>
                  </a:lnTo>
                  <a:lnTo>
                    <a:pt x="226" y="98"/>
                  </a:lnTo>
                  <a:lnTo>
                    <a:pt x="245" y="96"/>
                  </a:lnTo>
                  <a:lnTo>
                    <a:pt x="252" y="98"/>
                  </a:lnTo>
                  <a:lnTo>
                    <a:pt x="259" y="101"/>
                  </a:lnTo>
                  <a:lnTo>
                    <a:pt x="266" y="101"/>
                  </a:lnTo>
                  <a:lnTo>
                    <a:pt x="269" y="101"/>
                  </a:lnTo>
                  <a:lnTo>
                    <a:pt x="276" y="103"/>
                  </a:lnTo>
                  <a:lnTo>
                    <a:pt x="276" y="105"/>
                  </a:lnTo>
                  <a:lnTo>
                    <a:pt x="278" y="103"/>
                  </a:lnTo>
                  <a:lnTo>
                    <a:pt x="283" y="96"/>
                  </a:lnTo>
                  <a:lnTo>
                    <a:pt x="302" y="81"/>
                  </a:lnTo>
                  <a:lnTo>
                    <a:pt x="370" y="64"/>
                  </a:lnTo>
                  <a:lnTo>
                    <a:pt x="389" y="52"/>
                  </a:lnTo>
                  <a:lnTo>
                    <a:pt x="396" y="50"/>
                  </a:lnTo>
                  <a:lnTo>
                    <a:pt x="401" y="55"/>
                  </a:lnTo>
                  <a:lnTo>
                    <a:pt x="394" y="64"/>
                  </a:lnTo>
                  <a:lnTo>
                    <a:pt x="394" y="69"/>
                  </a:lnTo>
                  <a:lnTo>
                    <a:pt x="403" y="86"/>
                  </a:lnTo>
                  <a:lnTo>
                    <a:pt x="408" y="88"/>
                  </a:lnTo>
                  <a:lnTo>
                    <a:pt x="411" y="86"/>
                  </a:lnTo>
                  <a:lnTo>
                    <a:pt x="423" y="86"/>
                  </a:lnTo>
                  <a:lnTo>
                    <a:pt x="427" y="84"/>
                  </a:lnTo>
                  <a:lnTo>
                    <a:pt x="449" y="81"/>
                  </a:lnTo>
                  <a:lnTo>
                    <a:pt x="459" y="86"/>
                  </a:lnTo>
                  <a:lnTo>
                    <a:pt x="468" y="103"/>
                  </a:lnTo>
                  <a:lnTo>
                    <a:pt x="473" y="110"/>
                  </a:lnTo>
                  <a:lnTo>
                    <a:pt x="490" y="117"/>
                  </a:lnTo>
                  <a:lnTo>
                    <a:pt x="507" y="115"/>
                  </a:lnTo>
                  <a:lnTo>
                    <a:pt x="511" y="115"/>
                  </a:lnTo>
                  <a:lnTo>
                    <a:pt x="516" y="117"/>
                  </a:lnTo>
                  <a:lnTo>
                    <a:pt x="516" y="125"/>
                  </a:lnTo>
                  <a:lnTo>
                    <a:pt x="509" y="132"/>
                  </a:lnTo>
                  <a:lnTo>
                    <a:pt x="499" y="132"/>
                  </a:lnTo>
                  <a:lnTo>
                    <a:pt x="492" y="132"/>
                  </a:lnTo>
                  <a:lnTo>
                    <a:pt x="492" y="127"/>
                  </a:lnTo>
                  <a:lnTo>
                    <a:pt x="487" y="127"/>
                  </a:lnTo>
                  <a:lnTo>
                    <a:pt x="478" y="134"/>
                  </a:lnTo>
                  <a:lnTo>
                    <a:pt x="471" y="132"/>
                  </a:lnTo>
                  <a:lnTo>
                    <a:pt x="463" y="129"/>
                  </a:lnTo>
                  <a:lnTo>
                    <a:pt x="444" y="134"/>
                  </a:lnTo>
                  <a:lnTo>
                    <a:pt x="435" y="132"/>
                  </a:lnTo>
                  <a:lnTo>
                    <a:pt x="430" y="134"/>
                  </a:lnTo>
                  <a:lnTo>
                    <a:pt x="432" y="144"/>
                  </a:lnTo>
                  <a:lnTo>
                    <a:pt x="430" y="149"/>
                  </a:lnTo>
                  <a:lnTo>
                    <a:pt x="425" y="146"/>
                  </a:lnTo>
                  <a:lnTo>
                    <a:pt x="413" y="137"/>
                  </a:lnTo>
                  <a:lnTo>
                    <a:pt x="387" y="132"/>
                  </a:lnTo>
                  <a:lnTo>
                    <a:pt x="379" y="134"/>
                  </a:lnTo>
                  <a:lnTo>
                    <a:pt x="372" y="132"/>
                  </a:lnTo>
                  <a:lnTo>
                    <a:pt x="353" y="144"/>
                  </a:lnTo>
                  <a:lnTo>
                    <a:pt x="351" y="144"/>
                  </a:lnTo>
                  <a:lnTo>
                    <a:pt x="341" y="149"/>
                  </a:lnTo>
                  <a:lnTo>
                    <a:pt x="338" y="153"/>
                  </a:lnTo>
                  <a:lnTo>
                    <a:pt x="336" y="153"/>
                  </a:lnTo>
                  <a:lnTo>
                    <a:pt x="324" y="151"/>
                  </a:lnTo>
                  <a:lnTo>
                    <a:pt x="312" y="153"/>
                  </a:lnTo>
                  <a:lnTo>
                    <a:pt x="312" y="163"/>
                  </a:lnTo>
                  <a:lnTo>
                    <a:pt x="310" y="168"/>
                  </a:lnTo>
                  <a:lnTo>
                    <a:pt x="286" y="189"/>
                  </a:lnTo>
                  <a:lnTo>
                    <a:pt x="281" y="187"/>
                  </a:lnTo>
                  <a:lnTo>
                    <a:pt x="278" y="185"/>
                  </a:lnTo>
                  <a:lnTo>
                    <a:pt x="288" y="170"/>
                  </a:lnTo>
                  <a:lnTo>
                    <a:pt x="288" y="165"/>
                  </a:lnTo>
                  <a:lnTo>
                    <a:pt x="276" y="165"/>
                  </a:lnTo>
                  <a:lnTo>
                    <a:pt x="271" y="177"/>
                  </a:lnTo>
                  <a:lnTo>
                    <a:pt x="266" y="182"/>
                  </a:lnTo>
                  <a:lnTo>
                    <a:pt x="262" y="177"/>
                  </a:lnTo>
                  <a:lnTo>
                    <a:pt x="259" y="165"/>
                  </a:lnTo>
                  <a:lnTo>
                    <a:pt x="257" y="168"/>
                  </a:lnTo>
                  <a:lnTo>
                    <a:pt x="254" y="182"/>
                  </a:lnTo>
                  <a:lnTo>
                    <a:pt x="245" y="197"/>
                  </a:lnTo>
                  <a:lnTo>
                    <a:pt x="240" y="211"/>
                  </a:lnTo>
                  <a:lnTo>
                    <a:pt x="235" y="221"/>
                  </a:lnTo>
                  <a:lnTo>
                    <a:pt x="226" y="237"/>
                  </a:lnTo>
                  <a:lnTo>
                    <a:pt x="226" y="250"/>
                  </a:lnTo>
                  <a:lnTo>
                    <a:pt x="223" y="254"/>
                  </a:lnTo>
                  <a:lnTo>
                    <a:pt x="211" y="247"/>
                  </a:lnTo>
                  <a:lnTo>
                    <a:pt x="209" y="235"/>
                  </a:lnTo>
                  <a:lnTo>
                    <a:pt x="211" y="230"/>
                  </a:lnTo>
                  <a:lnTo>
                    <a:pt x="214" y="225"/>
                  </a:lnTo>
                  <a:lnTo>
                    <a:pt x="211" y="223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9" y="197"/>
                  </a:lnTo>
                  <a:lnTo>
                    <a:pt x="199" y="187"/>
                  </a:lnTo>
                  <a:lnTo>
                    <a:pt x="185" y="180"/>
                  </a:lnTo>
                  <a:lnTo>
                    <a:pt x="173" y="177"/>
                  </a:lnTo>
                  <a:lnTo>
                    <a:pt x="175" y="175"/>
                  </a:lnTo>
                  <a:lnTo>
                    <a:pt x="175" y="173"/>
                  </a:lnTo>
                  <a:lnTo>
                    <a:pt x="173" y="168"/>
                  </a:lnTo>
                  <a:lnTo>
                    <a:pt x="161" y="165"/>
                  </a:lnTo>
                  <a:lnTo>
                    <a:pt x="144" y="161"/>
                  </a:lnTo>
                  <a:lnTo>
                    <a:pt x="139" y="161"/>
                  </a:lnTo>
                  <a:lnTo>
                    <a:pt x="134" y="165"/>
                  </a:lnTo>
                  <a:lnTo>
                    <a:pt x="132" y="161"/>
                  </a:lnTo>
                  <a:lnTo>
                    <a:pt x="122" y="161"/>
                  </a:lnTo>
                  <a:lnTo>
                    <a:pt x="106" y="149"/>
                  </a:lnTo>
                  <a:lnTo>
                    <a:pt x="98" y="149"/>
                  </a:lnTo>
                  <a:lnTo>
                    <a:pt x="26" y="134"/>
                  </a:lnTo>
                  <a:lnTo>
                    <a:pt x="21" y="132"/>
                  </a:lnTo>
                  <a:lnTo>
                    <a:pt x="19" y="120"/>
                  </a:lnTo>
                  <a:lnTo>
                    <a:pt x="14" y="115"/>
                  </a:lnTo>
                  <a:lnTo>
                    <a:pt x="2" y="113"/>
                  </a:ln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942812" y="2911354"/>
              <a:ext cx="446088" cy="233362"/>
            </a:xfrm>
            <a:custGeom>
              <a:avLst/>
              <a:gdLst>
                <a:gd name="T0" fmla="*/ 58 w 281"/>
                <a:gd name="T1" fmla="*/ 51 h 147"/>
                <a:gd name="T2" fmla="*/ 149 w 281"/>
                <a:gd name="T3" fmla="*/ 24 h 147"/>
                <a:gd name="T4" fmla="*/ 156 w 281"/>
                <a:gd name="T5" fmla="*/ 24 h 147"/>
                <a:gd name="T6" fmla="*/ 156 w 281"/>
                <a:gd name="T7" fmla="*/ 17 h 147"/>
                <a:gd name="T8" fmla="*/ 168 w 281"/>
                <a:gd name="T9" fmla="*/ 3 h 147"/>
                <a:gd name="T10" fmla="*/ 180 w 281"/>
                <a:gd name="T11" fmla="*/ 3 h 147"/>
                <a:gd name="T12" fmla="*/ 195 w 281"/>
                <a:gd name="T13" fmla="*/ 24 h 147"/>
                <a:gd name="T14" fmla="*/ 195 w 281"/>
                <a:gd name="T15" fmla="*/ 34 h 147"/>
                <a:gd name="T16" fmla="*/ 185 w 281"/>
                <a:gd name="T17" fmla="*/ 46 h 147"/>
                <a:gd name="T18" fmla="*/ 183 w 281"/>
                <a:gd name="T19" fmla="*/ 63 h 147"/>
                <a:gd name="T20" fmla="*/ 204 w 281"/>
                <a:gd name="T21" fmla="*/ 70 h 147"/>
                <a:gd name="T22" fmla="*/ 226 w 281"/>
                <a:gd name="T23" fmla="*/ 96 h 147"/>
                <a:gd name="T24" fmla="*/ 252 w 281"/>
                <a:gd name="T25" fmla="*/ 106 h 147"/>
                <a:gd name="T26" fmla="*/ 272 w 281"/>
                <a:gd name="T27" fmla="*/ 89 h 147"/>
                <a:gd name="T28" fmla="*/ 260 w 281"/>
                <a:gd name="T29" fmla="*/ 79 h 147"/>
                <a:gd name="T30" fmla="*/ 250 w 281"/>
                <a:gd name="T31" fmla="*/ 70 h 147"/>
                <a:gd name="T32" fmla="*/ 262 w 281"/>
                <a:gd name="T33" fmla="*/ 70 h 147"/>
                <a:gd name="T34" fmla="*/ 281 w 281"/>
                <a:gd name="T35" fmla="*/ 106 h 147"/>
                <a:gd name="T36" fmla="*/ 274 w 281"/>
                <a:gd name="T37" fmla="*/ 111 h 147"/>
                <a:gd name="T38" fmla="*/ 250 w 281"/>
                <a:gd name="T39" fmla="*/ 123 h 147"/>
                <a:gd name="T40" fmla="*/ 233 w 281"/>
                <a:gd name="T41" fmla="*/ 135 h 147"/>
                <a:gd name="T42" fmla="*/ 231 w 281"/>
                <a:gd name="T43" fmla="*/ 128 h 147"/>
                <a:gd name="T44" fmla="*/ 226 w 281"/>
                <a:gd name="T45" fmla="*/ 118 h 147"/>
                <a:gd name="T46" fmla="*/ 209 w 281"/>
                <a:gd name="T47" fmla="*/ 144 h 147"/>
                <a:gd name="T48" fmla="*/ 200 w 281"/>
                <a:gd name="T49" fmla="*/ 140 h 147"/>
                <a:gd name="T50" fmla="*/ 195 w 281"/>
                <a:gd name="T51" fmla="*/ 137 h 147"/>
                <a:gd name="T52" fmla="*/ 188 w 281"/>
                <a:gd name="T53" fmla="*/ 130 h 147"/>
                <a:gd name="T54" fmla="*/ 173 w 281"/>
                <a:gd name="T55" fmla="*/ 123 h 147"/>
                <a:gd name="T56" fmla="*/ 164 w 281"/>
                <a:gd name="T57" fmla="*/ 111 h 147"/>
                <a:gd name="T58" fmla="*/ 130 w 281"/>
                <a:gd name="T59" fmla="*/ 108 h 147"/>
                <a:gd name="T60" fmla="*/ 58 w 281"/>
                <a:gd name="T61" fmla="*/ 130 h 147"/>
                <a:gd name="T62" fmla="*/ 51 w 281"/>
                <a:gd name="T63" fmla="*/ 128 h 147"/>
                <a:gd name="T64" fmla="*/ 0 w 281"/>
                <a:gd name="T65" fmla="*/ 13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47">
                  <a:moveTo>
                    <a:pt x="0" y="63"/>
                  </a:moveTo>
                  <a:lnTo>
                    <a:pt x="58" y="51"/>
                  </a:lnTo>
                  <a:lnTo>
                    <a:pt x="149" y="29"/>
                  </a:lnTo>
                  <a:lnTo>
                    <a:pt x="149" y="24"/>
                  </a:lnTo>
                  <a:lnTo>
                    <a:pt x="152" y="22"/>
                  </a:lnTo>
                  <a:lnTo>
                    <a:pt x="156" y="24"/>
                  </a:lnTo>
                  <a:lnTo>
                    <a:pt x="156" y="22"/>
                  </a:lnTo>
                  <a:lnTo>
                    <a:pt x="156" y="17"/>
                  </a:lnTo>
                  <a:lnTo>
                    <a:pt x="164" y="15"/>
                  </a:lnTo>
                  <a:lnTo>
                    <a:pt x="168" y="3"/>
                  </a:lnTo>
                  <a:lnTo>
                    <a:pt x="176" y="0"/>
                  </a:lnTo>
                  <a:lnTo>
                    <a:pt x="180" y="3"/>
                  </a:lnTo>
                  <a:lnTo>
                    <a:pt x="183" y="17"/>
                  </a:lnTo>
                  <a:lnTo>
                    <a:pt x="195" y="24"/>
                  </a:lnTo>
                  <a:lnTo>
                    <a:pt x="197" y="29"/>
                  </a:lnTo>
                  <a:lnTo>
                    <a:pt x="195" y="34"/>
                  </a:lnTo>
                  <a:lnTo>
                    <a:pt x="190" y="36"/>
                  </a:lnTo>
                  <a:lnTo>
                    <a:pt x="185" y="46"/>
                  </a:lnTo>
                  <a:lnTo>
                    <a:pt x="183" y="58"/>
                  </a:lnTo>
                  <a:lnTo>
                    <a:pt x="183" y="63"/>
                  </a:lnTo>
                  <a:lnTo>
                    <a:pt x="195" y="63"/>
                  </a:lnTo>
                  <a:lnTo>
                    <a:pt x="204" y="70"/>
                  </a:lnTo>
                  <a:lnTo>
                    <a:pt x="221" y="87"/>
                  </a:lnTo>
                  <a:lnTo>
                    <a:pt x="226" y="96"/>
                  </a:lnTo>
                  <a:lnTo>
                    <a:pt x="233" y="106"/>
                  </a:lnTo>
                  <a:lnTo>
                    <a:pt x="252" y="106"/>
                  </a:lnTo>
                  <a:lnTo>
                    <a:pt x="264" y="101"/>
                  </a:lnTo>
                  <a:lnTo>
                    <a:pt x="272" y="89"/>
                  </a:lnTo>
                  <a:lnTo>
                    <a:pt x="267" y="87"/>
                  </a:lnTo>
                  <a:lnTo>
                    <a:pt x="260" y="79"/>
                  </a:lnTo>
                  <a:lnTo>
                    <a:pt x="250" y="75"/>
                  </a:lnTo>
                  <a:lnTo>
                    <a:pt x="250" y="70"/>
                  </a:lnTo>
                  <a:lnTo>
                    <a:pt x="257" y="70"/>
                  </a:lnTo>
                  <a:lnTo>
                    <a:pt x="262" y="70"/>
                  </a:lnTo>
                  <a:lnTo>
                    <a:pt x="274" y="89"/>
                  </a:lnTo>
                  <a:lnTo>
                    <a:pt x="281" y="106"/>
                  </a:lnTo>
                  <a:lnTo>
                    <a:pt x="281" y="115"/>
                  </a:lnTo>
                  <a:lnTo>
                    <a:pt x="274" y="111"/>
                  </a:lnTo>
                  <a:lnTo>
                    <a:pt x="264" y="118"/>
                  </a:lnTo>
                  <a:lnTo>
                    <a:pt x="250" y="123"/>
                  </a:lnTo>
                  <a:lnTo>
                    <a:pt x="238" y="135"/>
                  </a:lnTo>
                  <a:lnTo>
                    <a:pt x="233" y="135"/>
                  </a:lnTo>
                  <a:lnTo>
                    <a:pt x="231" y="132"/>
                  </a:lnTo>
                  <a:lnTo>
                    <a:pt x="231" y="128"/>
                  </a:lnTo>
                  <a:lnTo>
                    <a:pt x="228" y="118"/>
                  </a:lnTo>
                  <a:lnTo>
                    <a:pt x="226" y="118"/>
                  </a:lnTo>
                  <a:lnTo>
                    <a:pt x="219" y="132"/>
                  </a:lnTo>
                  <a:lnTo>
                    <a:pt x="209" y="144"/>
                  </a:lnTo>
                  <a:lnTo>
                    <a:pt x="204" y="147"/>
                  </a:lnTo>
                  <a:lnTo>
                    <a:pt x="200" y="140"/>
                  </a:lnTo>
                  <a:lnTo>
                    <a:pt x="200" y="137"/>
                  </a:lnTo>
                  <a:lnTo>
                    <a:pt x="195" y="137"/>
                  </a:lnTo>
                  <a:lnTo>
                    <a:pt x="195" y="135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73" y="123"/>
                  </a:lnTo>
                  <a:lnTo>
                    <a:pt x="168" y="113"/>
                  </a:lnTo>
                  <a:lnTo>
                    <a:pt x="164" y="111"/>
                  </a:lnTo>
                  <a:lnTo>
                    <a:pt x="161" y="101"/>
                  </a:lnTo>
                  <a:lnTo>
                    <a:pt x="130" y="108"/>
                  </a:lnTo>
                  <a:lnTo>
                    <a:pt x="58" y="128"/>
                  </a:lnTo>
                  <a:lnTo>
                    <a:pt x="58" y="130"/>
                  </a:lnTo>
                  <a:lnTo>
                    <a:pt x="56" y="132"/>
                  </a:lnTo>
                  <a:lnTo>
                    <a:pt x="51" y="128"/>
                  </a:lnTo>
                  <a:lnTo>
                    <a:pt x="3" y="140"/>
                  </a:lnTo>
                  <a:lnTo>
                    <a:pt x="0" y="137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9149187" y="3071691"/>
              <a:ext cx="117475" cy="130175"/>
            </a:xfrm>
            <a:custGeom>
              <a:avLst/>
              <a:gdLst>
                <a:gd name="T0" fmla="*/ 0 w 74"/>
                <a:gd name="T1" fmla="*/ 7 h 82"/>
                <a:gd name="T2" fmla="*/ 19 w 74"/>
                <a:gd name="T3" fmla="*/ 67 h 82"/>
                <a:gd name="T4" fmla="*/ 17 w 74"/>
                <a:gd name="T5" fmla="*/ 72 h 82"/>
                <a:gd name="T6" fmla="*/ 14 w 74"/>
                <a:gd name="T7" fmla="*/ 77 h 82"/>
                <a:gd name="T8" fmla="*/ 14 w 74"/>
                <a:gd name="T9" fmla="*/ 79 h 82"/>
                <a:gd name="T10" fmla="*/ 17 w 74"/>
                <a:gd name="T11" fmla="*/ 82 h 82"/>
                <a:gd name="T12" fmla="*/ 19 w 74"/>
                <a:gd name="T13" fmla="*/ 82 h 82"/>
                <a:gd name="T14" fmla="*/ 36 w 74"/>
                <a:gd name="T15" fmla="*/ 72 h 82"/>
                <a:gd name="T16" fmla="*/ 46 w 74"/>
                <a:gd name="T17" fmla="*/ 63 h 82"/>
                <a:gd name="T18" fmla="*/ 46 w 74"/>
                <a:gd name="T19" fmla="*/ 58 h 82"/>
                <a:gd name="T20" fmla="*/ 41 w 74"/>
                <a:gd name="T21" fmla="*/ 53 h 82"/>
                <a:gd name="T22" fmla="*/ 41 w 74"/>
                <a:gd name="T23" fmla="*/ 43 h 82"/>
                <a:gd name="T24" fmla="*/ 48 w 74"/>
                <a:gd name="T25" fmla="*/ 36 h 82"/>
                <a:gd name="T26" fmla="*/ 50 w 74"/>
                <a:gd name="T27" fmla="*/ 39 h 82"/>
                <a:gd name="T28" fmla="*/ 50 w 74"/>
                <a:gd name="T29" fmla="*/ 43 h 82"/>
                <a:gd name="T30" fmla="*/ 50 w 74"/>
                <a:gd name="T31" fmla="*/ 58 h 82"/>
                <a:gd name="T32" fmla="*/ 53 w 74"/>
                <a:gd name="T33" fmla="*/ 60 h 82"/>
                <a:gd name="T34" fmla="*/ 58 w 74"/>
                <a:gd name="T35" fmla="*/ 60 h 82"/>
                <a:gd name="T36" fmla="*/ 58 w 74"/>
                <a:gd name="T37" fmla="*/ 53 h 82"/>
                <a:gd name="T38" fmla="*/ 62 w 74"/>
                <a:gd name="T39" fmla="*/ 53 h 82"/>
                <a:gd name="T40" fmla="*/ 67 w 74"/>
                <a:gd name="T41" fmla="*/ 48 h 82"/>
                <a:gd name="T42" fmla="*/ 74 w 74"/>
                <a:gd name="T43" fmla="*/ 46 h 82"/>
                <a:gd name="T44" fmla="*/ 74 w 74"/>
                <a:gd name="T45" fmla="*/ 46 h 82"/>
                <a:gd name="T46" fmla="*/ 70 w 74"/>
                <a:gd name="T47" fmla="*/ 39 h 82"/>
                <a:gd name="T48" fmla="*/ 70 w 74"/>
                <a:gd name="T49" fmla="*/ 36 h 82"/>
                <a:gd name="T50" fmla="*/ 65 w 74"/>
                <a:gd name="T51" fmla="*/ 36 h 82"/>
                <a:gd name="T52" fmla="*/ 65 w 74"/>
                <a:gd name="T53" fmla="*/ 34 h 82"/>
                <a:gd name="T54" fmla="*/ 58 w 74"/>
                <a:gd name="T55" fmla="*/ 29 h 82"/>
                <a:gd name="T56" fmla="*/ 58 w 74"/>
                <a:gd name="T57" fmla="*/ 27 h 82"/>
                <a:gd name="T58" fmla="*/ 43 w 74"/>
                <a:gd name="T59" fmla="*/ 22 h 82"/>
                <a:gd name="T60" fmla="*/ 38 w 74"/>
                <a:gd name="T61" fmla="*/ 12 h 82"/>
                <a:gd name="T62" fmla="*/ 34 w 74"/>
                <a:gd name="T63" fmla="*/ 10 h 82"/>
                <a:gd name="T64" fmla="*/ 31 w 74"/>
                <a:gd name="T65" fmla="*/ 0 h 82"/>
                <a:gd name="T66" fmla="*/ 0 w 74"/>
                <a:gd name="T67" fmla="*/ 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0" y="7"/>
                  </a:moveTo>
                  <a:lnTo>
                    <a:pt x="19" y="67"/>
                  </a:lnTo>
                  <a:lnTo>
                    <a:pt x="17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36" y="72"/>
                  </a:lnTo>
                  <a:lnTo>
                    <a:pt x="46" y="63"/>
                  </a:lnTo>
                  <a:lnTo>
                    <a:pt x="46" y="58"/>
                  </a:lnTo>
                  <a:lnTo>
                    <a:pt x="41" y="53"/>
                  </a:lnTo>
                  <a:lnTo>
                    <a:pt x="41" y="43"/>
                  </a:lnTo>
                  <a:lnTo>
                    <a:pt x="48" y="36"/>
                  </a:lnTo>
                  <a:lnTo>
                    <a:pt x="50" y="39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53" y="60"/>
                  </a:lnTo>
                  <a:lnTo>
                    <a:pt x="58" y="60"/>
                  </a:lnTo>
                  <a:lnTo>
                    <a:pt x="58" y="53"/>
                  </a:lnTo>
                  <a:lnTo>
                    <a:pt x="62" y="53"/>
                  </a:lnTo>
                  <a:lnTo>
                    <a:pt x="67" y="48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5" y="36"/>
                  </a:lnTo>
                  <a:lnTo>
                    <a:pt x="65" y="34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43" y="22"/>
                  </a:lnTo>
                  <a:lnTo>
                    <a:pt x="38" y="12"/>
                  </a:lnTo>
                  <a:lnTo>
                    <a:pt x="34" y="10"/>
                  </a:lnTo>
                  <a:lnTo>
                    <a:pt x="3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947574" y="3082804"/>
              <a:ext cx="231775" cy="228600"/>
            </a:xfrm>
            <a:custGeom>
              <a:avLst/>
              <a:gdLst>
                <a:gd name="T0" fmla="*/ 0 w 146"/>
                <a:gd name="T1" fmla="*/ 32 h 144"/>
                <a:gd name="T2" fmla="*/ 48 w 146"/>
                <a:gd name="T3" fmla="*/ 20 h 144"/>
                <a:gd name="T4" fmla="*/ 53 w 146"/>
                <a:gd name="T5" fmla="*/ 24 h 144"/>
                <a:gd name="T6" fmla="*/ 55 w 146"/>
                <a:gd name="T7" fmla="*/ 22 h 144"/>
                <a:gd name="T8" fmla="*/ 55 w 146"/>
                <a:gd name="T9" fmla="*/ 20 h 144"/>
                <a:gd name="T10" fmla="*/ 127 w 146"/>
                <a:gd name="T11" fmla="*/ 0 h 144"/>
                <a:gd name="T12" fmla="*/ 146 w 146"/>
                <a:gd name="T13" fmla="*/ 60 h 144"/>
                <a:gd name="T14" fmla="*/ 144 w 146"/>
                <a:gd name="T15" fmla="*/ 65 h 144"/>
                <a:gd name="T16" fmla="*/ 141 w 146"/>
                <a:gd name="T17" fmla="*/ 70 h 144"/>
                <a:gd name="T18" fmla="*/ 141 w 146"/>
                <a:gd name="T19" fmla="*/ 72 h 144"/>
                <a:gd name="T20" fmla="*/ 144 w 146"/>
                <a:gd name="T21" fmla="*/ 75 h 144"/>
                <a:gd name="T22" fmla="*/ 134 w 146"/>
                <a:gd name="T23" fmla="*/ 77 h 144"/>
                <a:gd name="T24" fmla="*/ 110 w 146"/>
                <a:gd name="T25" fmla="*/ 87 h 144"/>
                <a:gd name="T26" fmla="*/ 103 w 146"/>
                <a:gd name="T27" fmla="*/ 84 h 144"/>
                <a:gd name="T28" fmla="*/ 101 w 146"/>
                <a:gd name="T29" fmla="*/ 87 h 144"/>
                <a:gd name="T30" fmla="*/ 101 w 146"/>
                <a:gd name="T31" fmla="*/ 92 h 144"/>
                <a:gd name="T32" fmla="*/ 98 w 146"/>
                <a:gd name="T33" fmla="*/ 94 h 144"/>
                <a:gd name="T34" fmla="*/ 84 w 146"/>
                <a:gd name="T35" fmla="*/ 96 h 144"/>
                <a:gd name="T36" fmla="*/ 62 w 146"/>
                <a:gd name="T37" fmla="*/ 104 h 144"/>
                <a:gd name="T38" fmla="*/ 60 w 146"/>
                <a:gd name="T39" fmla="*/ 101 h 144"/>
                <a:gd name="T40" fmla="*/ 50 w 146"/>
                <a:gd name="T41" fmla="*/ 116 h 144"/>
                <a:gd name="T42" fmla="*/ 21 w 146"/>
                <a:gd name="T43" fmla="*/ 137 h 144"/>
                <a:gd name="T44" fmla="*/ 9 w 146"/>
                <a:gd name="T45" fmla="*/ 144 h 144"/>
                <a:gd name="T46" fmla="*/ 2 w 146"/>
                <a:gd name="T47" fmla="*/ 135 h 144"/>
                <a:gd name="T48" fmla="*/ 14 w 146"/>
                <a:gd name="T49" fmla="*/ 123 h 144"/>
                <a:gd name="T50" fmla="*/ 17 w 146"/>
                <a:gd name="T51" fmla="*/ 116 h 144"/>
                <a:gd name="T52" fmla="*/ 9 w 146"/>
                <a:gd name="T53" fmla="*/ 108 h 144"/>
                <a:gd name="T54" fmla="*/ 0 w 146"/>
                <a:gd name="T5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144">
                  <a:moveTo>
                    <a:pt x="0" y="32"/>
                  </a:moveTo>
                  <a:lnTo>
                    <a:pt x="48" y="20"/>
                  </a:lnTo>
                  <a:lnTo>
                    <a:pt x="53" y="24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127" y="0"/>
                  </a:lnTo>
                  <a:lnTo>
                    <a:pt x="146" y="60"/>
                  </a:lnTo>
                  <a:lnTo>
                    <a:pt x="144" y="65"/>
                  </a:lnTo>
                  <a:lnTo>
                    <a:pt x="141" y="70"/>
                  </a:lnTo>
                  <a:lnTo>
                    <a:pt x="141" y="72"/>
                  </a:lnTo>
                  <a:lnTo>
                    <a:pt x="144" y="75"/>
                  </a:lnTo>
                  <a:lnTo>
                    <a:pt x="134" y="77"/>
                  </a:lnTo>
                  <a:lnTo>
                    <a:pt x="110" y="87"/>
                  </a:lnTo>
                  <a:lnTo>
                    <a:pt x="103" y="84"/>
                  </a:lnTo>
                  <a:lnTo>
                    <a:pt x="101" y="87"/>
                  </a:lnTo>
                  <a:lnTo>
                    <a:pt x="101" y="92"/>
                  </a:lnTo>
                  <a:lnTo>
                    <a:pt x="98" y="94"/>
                  </a:lnTo>
                  <a:lnTo>
                    <a:pt x="84" y="96"/>
                  </a:lnTo>
                  <a:lnTo>
                    <a:pt x="62" y="104"/>
                  </a:lnTo>
                  <a:lnTo>
                    <a:pt x="60" y="101"/>
                  </a:lnTo>
                  <a:lnTo>
                    <a:pt x="50" y="116"/>
                  </a:lnTo>
                  <a:lnTo>
                    <a:pt x="21" y="137"/>
                  </a:lnTo>
                  <a:lnTo>
                    <a:pt x="9" y="144"/>
                  </a:lnTo>
                  <a:lnTo>
                    <a:pt x="2" y="135"/>
                  </a:lnTo>
                  <a:lnTo>
                    <a:pt x="14" y="123"/>
                  </a:lnTo>
                  <a:lnTo>
                    <a:pt x="17" y="116"/>
                  </a:lnTo>
                  <a:lnTo>
                    <a:pt x="9" y="108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906174" y="3549529"/>
              <a:ext cx="609600" cy="601662"/>
            </a:xfrm>
            <a:custGeom>
              <a:avLst/>
              <a:gdLst>
                <a:gd name="T0" fmla="*/ 127 w 384"/>
                <a:gd name="T1" fmla="*/ 0 h 379"/>
                <a:gd name="T2" fmla="*/ 127 w 384"/>
                <a:gd name="T3" fmla="*/ 16 h 379"/>
                <a:gd name="T4" fmla="*/ 132 w 384"/>
                <a:gd name="T5" fmla="*/ 33 h 379"/>
                <a:gd name="T6" fmla="*/ 123 w 384"/>
                <a:gd name="T7" fmla="*/ 81 h 379"/>
                <a:gd name="T8" fmla="*/ 123 w 384"/>
                <a:gd name="T9" fmla="*/ 96 h 379"/>
                <a:gd name="T10" fmla="*/ 115 w 384"/>
                <a:gd name="T11" fmla="*/ 117 h 379"/>
                <a:gd name="T12" fmla="*/ 96 w 384"/>
                <a:gd name="T13" fmla="*/ 136 h 379"/>
                <a:gd name="T14" fmla="*/ 84 w 384"/>
                <a:gd name="T15" fmla="*/ 144 h 379"/>
                <a:gd name="T16" fmla="*/ 72 w 384"/>
                <a:gd name="T17" fmla="*/ 149 h 379"/>
                <a:gd name="T18" fmla="*/ 63 w 384"/>
                <a:gd name="T19" fmla="*/ 161 h 379"/>
                <a:gd name="T20" fmla="*/ 58 w 384"/>
                <a:gd name="T21" fmla="*/ 192 h 379"/>
                <a:gd name="T22" fmla="*/ 41 w 384"/>
                <a:gd name="T23" fmla="*/ 189 h 379"/>
                <a:gd name="T24" fmla="*/ 27 w 384"/>
                <a:gd name="T25" fmla="*/ 216 h 379"/>
                <a:gd name="T26" fmla="*/ 27 w 384"/>
                <a:gd name="T27" fmla="*/ 240 h 379"/>
                <a:gd name="T28" fmla="*/ 12 w 384"/>
                <a:gd name="T29" fmla="*/ 259 h 379"/>
                <a:gd name="T30" fmla="*/ 3 w 384"/>
                <a:gd name="T31" fmla="*/ 273 h 379"/>
                <a:gd name="T32" fmla="*/ 3 w 384"/>
                <a:gd name="T33" fmla="*/ 290 h 379"/>
                <a:gd name="T34" fmla="*/ 22 w 384"/>
                <a:gd name="T35" fmla="*/ 317 h 379"/>
                <a:gd name="T36" fmla="*/ 36 w 384"/>
                <a:gd name="T37" fmla="*/ 336 h 379"/>
                <a:gd name="T38" fmla="*/ 48 w 384"/>
                <a:gd name="T39" fmla="*/ 341 h 379"/>
                <a:gd name="T40" fmla="*/ 53 w 384"/>
                <a:gd name="T41" fmla="*/ 343 h 379"/>
                <a:gd name="T42" fmla="*/ 65 w 384"/>
                <a:gd name="T43" fmla="*/ 348 h 379"/>
                <a:gd name="T44" fmla="*/ 65 w 384"/>
                <a:gd name="T45" fmla="*/ 358 h 379"/>
                <a:gd name="T46" fmla="*/ 96 w 384"/>
                <a:gd name="T47" fmla="*/ 377 h 379"/>
                <a:gd name="T48" fmla="*/ 115 w 384"/>
                <a:gd name="T49" fmla="*/ 370 h 379"/>
                <a:gd name="T50" fmla="*/ 123 w 384"/>
                <a:gd name="T51" fmla="*/ 360 h 379"/>
                <a:gd name="T52" fmla="*/ 135 w 384"/>
                <a:gd name="T53" fmla="*/ 370 h 379"/>
                <a:gd name="T54" fmla="*/ 161 w 384"/>
                <a:gd name="T55" fmla="*/ 360 h 379"/>
                <a:gd name="T56" fmla="*/ 168 w 384"/>
                <a:gd name="T57" fmla="*/ 346 h 379"/>
                <a:gd name="T58" fmla="*/ 190 w 384"/>
                <a:gd name="T59" fmla="*/ 334 h 379"/>
                <a:gd name="T60" fmla="*/ 209 w 384"/>
                <a:gd name="T61" fmla="*/ 319 h 379"/>
                <a:gd name="T62" fmla="*/ 207 w 384"/>
                <a:gd name="T63" fmla="*/ 300 h 379"/>
                <a:gd name="T64" fmla="*/ 240 w 384"/>
                <a:gd name="T65" fmla="*/ 204 h 379"/>
                <a:gd name="T66" fmla="*/ 252 w 384"/>
                <a:gd name="T67" fmla="*/ 209 h 379"/>
                <a:gd name="T68" fmla="*/ 259 w 384"/>
                <a:gd name="T69" fmla="*/ 218 h 379"/>
                <a:gd name="T70" fmla="*/ 279 w 384"/>
                <a:gd name="T71" fmla="*/ 204 h 379"/>
                <a:gd name="T72" fmla="*/ 291 w 384"/>
                <a:gd name="T73" fmla="*/ 168 h 379"/>
                <a:gd name="T74" fmla="*/ 308 w 384"/>
                <a:gd name="T75" fmla="*/ 156 h 379"/>
                <a:gd name="T76" fmla="*/ 320 w 384"/>
                <a:gd name="T77" fmla="*/ 146 h 379"/>
                <a:gd name="T78" fmla="*/ 329 w 384"/>
                <a:gd name="T79" fmla="*/ 127 h 379"/>
                <a:gd name="T80" fmla="*/ 327 w 384"/>
                <a:gd name="T81" fmla="*/ 122 h 379"/>
                <a:gd name="T82" fmla="*/ 329 w 384"/>
                <a:gd name="T83" fmla="*/ 98 h 379"/>
                <a:gd name="T84" fmla="*/ 372 w 384"/>
                <a:gd name="T85" fmla="*/ 120 h 379"/>
                <a:gd name="T86" fmla="*/ 380 w 384"/>
                <a:gd name="T87" fmla="*/ 120 h 379"/>
                <a:gd name="T88" fmla="*/ 384 w 384"/>
                <a:gd name="T89" fmla="*/ 98 h 379"/>
                <a:gd name="T90" fmla="*/ 370 w 384"/>
                <a:gd name="T91" fmla="*/ 79 h 379"/>
                <a:gd name="T92" fmla="*/ 360 w 384"/>
                <a:gd name="T93" fmla="*/ 72 h 379"/>
                <a:gd name="T94" fmla="*/ 348 w 384"/>
                <a:gd name="T95" fmla="*/ 67 h 379"/>
                <a:gd name="T96" fmla="*/ 317 w 384"/>
                <a:gd name="T97" fmla="*/ 84 h 379"/>
                <a:gd name="T98" fmla="*/ 298 w 384"/>
                <a:gd name="T99" fmla="*/ 86 h 379"/>
                <a:gd name="T100" fmla="*/ 288 w 384"/>
                <a:gd name="T101" fmla="*/ 91 h 379"/>
                <a:gd name="T102" fmla="*/ 276 w 384"/>
                <a:gd name="T103" fmla="*/ 103 h 379"/>
                <a:gd name="T104" fmla="*/ 252 w 384"/>
                <a:gd name="T105" fmla="*/ 124 h 379"/>
                <a:gd name="T106" fmla="*/ 243 w 384"/>
                <a:gd name="T107" fmla="*/ 134 h 379"/>
                <a:gd name="T108" fmla="*/ 147 w 384"/>
                <a:gd name="T109" fmla="*/ 9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" h="379">
                  <a:moveTo>
                    <a:pt x="132" y="0"/>
                  </a:moveTo>
                  <a:lnTo>
                    <a:pt x="127" y="0"/>
                  </a:lnTo>
                  <a:lnTo>
                    <a:pt x="123" y="4"/>
                  </a:lnTo>
                  <a:lnTo>
                    <a:pt x="127" y="16"/>
                  </a:lnTo>
                  <a:lnTo>
                    <a:pt x="115" y="26"/>
                  </a:lnTo>
                  <a:lnTo>
                    <a:pt x="132" y="33"/>
                  </a:lnTo>
                  <a:lnTo>
                    <a:pt x="125" y="72"/>
                  </a:lnTo>
                  <a:lnTo>
                    <a:pt x="123" y="81"/>
                  </a:lnTo>
                  <a:lnTo>
                    <a:pt x="123" y="91"/>
                  </a:lnTo>
                  <a:lnTo>
                    <a:pt x="123" y="96"/>
                  </a:lnTo>
                  <a:lnTo>
                    <a:pt x="125" y="108"/>
                  </a:lnTo>
                  <a:lnTo>
                    <a:pt x="115" y="117"/>
                  </a:lnTo>
                  <a:lnTo>
                    <a:pt x="111" y="117"/>
                  </a:lnTo>
                  <a:lnTo>
                    <a:pt x="96" y="136"/>
                  </a:lnTo>
                  <a:lnTo>
                    <a:pt x="96" y="141"/>
                  </a:lnTo>
                  <a:lnTo>
                    <a:pt x="84" y="144"/>
                  </a:lnTo>
                  <a:lnTo>
                    <a:pt x="79" y="141"/>
                  </a:lnTo>
                  <a:lnTo>
                    <a:pt x="72" y="149"/>
                  </a:lnTo>
                  <a:lnTo>
                    <a:pt x="70" y="153"/>
                  </a:lnTo>
                  <a:lnTo>
                    <a:pt x="63" y="161"/>
                  </a:lnTo>
                  <a:lnTo>
                    <a:pt x="55" y="177"/>
                  </a:lnTo>
                  <a:lnTo>
                    <a:pt x="58" y="192"/>
                  </a:lnTo>
                  <a:lnTo>
                    <a:pt x="48" y="204"/>
                  </a:lnTo>
                  <a:lnTo>
                    <a:pt x="41" y="189"/>
                  </a:lnTo>
                  <a:lnTo>
                    <a:pt x="34" y="189"/>
                  </a:lnTo>
                  <a:lnTo>
                    <a:pt x="27" y="216"/>
                  </a:lnTo>
                  <a:lnTo>
                    <a:pt x="29" y="228"/>
                  </a:lnTo>
                  <a:lnTo>
                    <a:pt x="27" y="240"/>
                  </a:lnTo>
                  <a:lnTo>
                    <a:pt x="19" y="245"/>
                  </a:lnTo>
                  <a:lnTo>
                    <a:pt x="12" y="259"/>
                  </a:lnTo>
                  <a:lnTo>
                    <a:pt x="0" y="259"/>
                  </a:lnTo>
                  <a:lnTo>
                    <a:pt x="3" y="273"/>
                  </a:lnTo>
                  <a:lnTo>
                    <a:pt x="3" y="283"/>
                  </a:lnTo>
                  <a:lnTo>
                    <a:pt x="3" y="290"/>
                  </a:lnTo>
                  <a:lnTo>
                    <a:pt x="5" y="295"/>
                  </a:lnTo>
                  <a:lnTo>
                    <a:pt x="22" y="317"/>
                  </a:lnTo>
                  <a:lnTo>
                    <a:pt x="34" y="334"/>
                  </a:lnTo>
                  <a:lnTo>
                    <a:pt x="36" y="336"/>
                  </a:lnTo>
                  <a:lnTo>
                    <a:pt x="39" y="336"/>
                  </a:lnTo>
                  <a:lnTo>
                    <a:pt x="48" y="341"/>
                  </a:lnTo>
                  <a:lnTo>
                    <a:pt x="51" y="343"/>
                  </a:lnTo>
                  <a:lnTo>
                    <a:pt x="53" y="343"/>
                  </a:lnTo>
                  <a:lnTo>
                    <a:pt x="58" y="348"/>
                  </a:lnTo>
                  <a:lnTo>
                    <a:pt x="65" y="348"/>
                  </a:lnTo>
                  <a:lnTo>
                    <a:pt x="67" y="350"/>
                  </a:lnTo>
                  <a:lnTo>
                    <a:pt x="65" y="358"/>
                  </a:lnTo>
                  <a:lnTo>
                    <a:pt x="79" y="370"/>
                  </a:lnTo>
                  <a:lnTo>
                    <a:pt x="96" y="377"/>
                  </a:lnTo>
                  <a:lnTo>
                    <a:pt x="106" y="379"/>
                  </a:lnTo>
                  <a:lnTo>
                    <a:pt x="115" y="370"/>
                  </a:lnTo>
                  <a:lnTo>
                    <a:pt x="115" y="365"/>
                  </a:lnTo>
                  <a:lnTo>
                    <a:pt x="123" y="360"/>
                  </a:lnTo>
                  <a:lnTo>
                    <a:pt x="130" y="367"/>
                  </a:lnTo>
                  <a:lnTo>
                    <a:pt x="135" y="370"/>
                  </a:lnTo>
                  <a:lnTo>
                    <a:pt x="139" y="367"/>
                  </a:lnTo>
                  <a:lnTo>
                    <a:pt x="161" y="360"/>
                  </a:lnTo>
                  <a:lnTo>
                    <a:pt x="166" y="346"/>
                  </a:lnTo>
                  <a:lnTo>
                    <a:pt x="168" y="346"/>
                  </a:lnTo>
                  <a:lnTo>
                    <a:pt x="173" y="350"/>
                  </a:lnTo>
                  <a:lnTo>
                    <a:pt x="190" y="334"/>
                  </a:lnTo>
                  <a:lnTo>
                    <a:pt x="195" y="338"/>
                  </a:lnTo>
                  <a:lnTo>
                    <a:pt x="209" y="319"/>
                  </a:lnTo>
                  <a:lnTo>
                    <a:pt x="207" y="312"/>
                  </a:lnTo>
                  <a:lnTo>
                    <a:pt x="207" y="300"/>
                  </a:lnTo>
                  <a:lnTo>
                    <a:pt x="221" y="273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52" y="209"/>
                  </a:lnTo>
                  <a:lnTo>
                    <a:pt x="255" y="213"/>
                  </a:lnTo>
                  <a:lnTo>
                    <a:pt x="259" y="218"/>
                  </a:lnTo>
                  <a:lnTo>
                    <a:pt x="271" y="216"/>
                  </a:lnTo>
                  <a:lnTo>
                    <a:pt x="279" y="204"/>
                  </a:lnTo>
                  <a:lnTo>
                    <a:pt x="284" y="177"/>
                  </a:lnTo>
                  <a:lnTo>
                    <a:pt x="291" y="168"/>
                  </a:lnTo>
                  <a:lnTo>
                    <a:pt x="300" y="173"/>
                  </a:lnTo>
                  <a:lnTo>
                    <a:pt x="308" y="156"/>
                  </a:lnTo>
                  <a:lnTo>
                    <a:pt x="315" y="153"/>
                  </a:lnTo>
                  <a:lnTo>
                    <a:pt x="320" y="146"/>
                  </a:lnTo>
                  <a:lnTo>
                    <a:pt x="324" y="132"/>
                  </a:lnTo>
                  <a:lnTo>
                    <a:pt x="329" y="127"/>
                  </a:lnTo>
                  <a:lnTo>
                    <a:pt x="329" y="124"/>
                  </a:lnTo>
                  <a:lnTo>
                    <a:pt x="327" y="122"/>
                  </a:lnTo>
                  <a:lnTo>
                    <a:pt x="329" y="100"/>
                  </a:lnTo>
                  <a:lnTo>
                    <a:pt x="329" y="98"/>
                  </a:lnTo>
                  <a:lnTo>
                    <a:pt x="334" y="93"/>
                  </a:lnTo>
                  <a:lnTo>
                    <a:pt x="372" y="120"/>
                  </a:lnTo>
                  <a:lnTo>
                    <a:pt x="377" y="120"/>
                  </a:lnTo>
                  <a:lnTo>
                    <a:pt x="380" y="120"/>
                  </a:lnTo>
                  <a:lnTo>
                    <a:pt x="384" y="98"/>
                  </a:lnTo>
                  <a:lnTo>
                    <a:pt x="384" y="98"/>
                  </a:lnTo>
                  <a:lnTo>
                    <a:pt x="375" y="79"/>
                  </a:lnTo>
                  <a:lnTo>
                    <a:pt x="370" y="79"/>
                  </a:lnTo>
                  <a:lnTo>
                    <a:pt x="368" y="69"/>
                  </a:lnTo>
                  <a:lnTo>
                    <a:pt x="360" y="72"/>
                  </a:lnTo>
                  <a:lnTo>
                    <a:pt x="353" y="72"/>
                  </a:lnTo>
                  <a:lnTo>
                    <a:pt x="348" y="67"/>
                  </a:lnTo>
                  <a:lnTo>
                    <a:pt x="322" y="76"/>
                  </a:lnTo>
                  <a:lnTo>
                    <a:pt x="317" y="84"/>
                  </a:lnTo>
                  <a:lnTo>
                    <a:pt x="308" y="88"/>
                  </a:lnTo>
                  <a:lnTo>
                    <a:pt x="298" y="86"/>
                  </a:lnTo>
                  <a:lnTo>
                    <a:pt x="293" y="81"/>
                  </a:lnTo>
                  <a:lnTo>
                    <a:pt x="288" y="91"/>
                  </a:lnTo>
                  <a:lnTo>
                    <a:pt x="281" y="93"/>
                  </a:lnTo>
                  <a:lnTo>
                    <a:pt x="276" y="103"/>
                  </a:lnTo>
                  <a:lnTo>
                    <a:pt x="269" y="105"/>
                  </a:lnTo>
                  <a:lnTo>
                    <a:pt x="252" y="124"/>
                  </a:lnTo>
                  <a:lnTo>
                    <a:pt x="247" y="127"/>
                  </a:lnTo>
                  <a:lnTo>
                    <a:pt x="243" y="134"/>
                  </a:lnTo>
                  <a:lnTo>
                    <a:pt x="231" y="79"/>
                  </a:lnTo>
                  <a:lnTo>
                    <a:pt x="147" y="9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547399" y="3327279"/>
              <a:ext cx="568325" cy="633412"/>
            </a:xfrm>
            <a:custGeom>
              <a:avLst/>
              <a:gdLst>
                <a:gd name="T0" fmla="*/ 32 w 358"/>
                <a:gd name="T1" fmla="*/ 349 h 399"/>
                <a:gd name="T2" fmla="*/ 48 w 358"/>
                <a:gd name="T3" fmla="*/ 353 h 399"/>
                <a:gd name="T4" fmla="*/ 63 w 358"/>
                <a:gd name="T5" fmla="*/ 349 h 399"/>
                <a:gd name="T6" fmla="*/ 84 w 358"/>
                <a:gd name="T7" fmla="*/ 375 h 399"/>
                <a:gd name="T8" fmla="*/ 116 w 358"/>
                <a:gd name="T9" fmla="*/ 380 h 399"/>
                <a:gd name="T10" fmla="*/ 140 w 358"/>
                <a:gd name="T11" fmla="*/ 382 h 399"/>
                <a:gd name="T12" fmla="*/ 159 w 358"/>
                <a:gd name="T13" fmla="*/ 387 h 399"/>
                <a:gd name="T14" fmla="*/ 173 w 358"/>
                <a:gd name="T15" fmla="*/ 382 h 399"/>
                <a:gd name="T16" fmla="*/ 183 w 358"/>
                <a:gd name="T17" fmla="*/ 375 h 399"/>
                <a:gd name="T18" fmla="*/ 197 w 358"/>
                <a:gd name="T19" fmla="*/ 375 h 399"/>
                <a:gd name="T20" fmla="*/ 214 w 358"/>
                <a:gd name="T21" fmla="*/ 389 h 399"/>
                <a:gd name="T22" fmla="*/ 226 w 358"/>
                <a:gd name="T23" fmla="*/ 399 h 399"/>
                <a:gd name="T24" fmla="*/ 245 w 358"/>
                <a:gd name="T25" fmla="*/ 385 h 399"/>
                <a:gd name="T26" fmla="*/ 255 w 358"/>
                <a:gd name="T27" fmla="*/ 368 h 399"/>
                <a:gd name="T28" fmla="*/ 260 w 358"/>
                <a:gd name="T29" fmla="*/ 329 h 399"/>
                <a:gd name="T30" fmla="*/ 274 w 358"/>
                <a:gd name="T31" fmla="*/ 344 h 399"/>
                <a:gd name="T32" fmla="*/ 281 w 358"/>
                <a:gd name="T33" fmla="*/ 317 h 399"/>
                <a:gd name="T34" fmla="*/ 296 w 358"/>
                <a:gd name="T35" fmla="*/ 293 h 399"/>
                <a:gd name="T36" fmla="*/ 305 w 358"/>
                <a:gd name="T37" fmla="*/ 281 h 399"/>
                <a:gd name="T38" fmla="*/ 322 w 358"/>
                <a:gd name="T39" fmla="*/ 281 h 399"/>
                <a:gd name="T40" fmla="*/ 337 w 358"/>
                <a:gd name="T41" fmla="*/ 257 h 399"/>
                <a:gd name="T42" fmla="*/ 351 w 358"/>
                <a:gd name="T43" fmla="*/ 248 h 399"/>
                <a:gd name="T44" fmla="*/ 349 w 358"/>
                <a:gd name="T45" fmla="*/ 231 h 399"/>
                <a:gd name="T46" fmla="*/ 351 w 358"/>
                <a:gd name="T47" fmla="*/ 212 h 399"/>
                <a:gd name="T48" fmla="*/ 341 w 358"/>
                <a:gd name="T49" fmla="*/ 166 h 399"/>
                <a:gd name="T50" fmla="*/ 349 w 358"/>
                <a:gd name="T51" fmla="*/ 144 h 399"/>
                <a:gd name="T52" fmla="*/ 358 w 358"/>
                <a:gd name="T53" fmla="*/ 140 h 399"/>
                <a:gd name="T54" fmla="*/ 291 w 358"/>
                <a:gd name="T55" fmla="*/ 19 h 399"/>
                <a:gd name="T56" fmla="*/ 267 w 358"/>
                <a:gd name="T57" fmla="*/ 36 h 399"/>
                <a:gd name="T58" fmla="*/ 238 w 358"/>
                <a:gd name="T59" fmla="*/ 65 h 399"/>
                <a:gd name="T60" fmla="*/ 217 w 358"/>
                <a:gd name="T61" fmla="*/ 65 h 399"/>
                <a:gd name="T62" fmla="*/ 190 w 358"/>
                <a:gd name="T63" fmla="*/ 84 h 399"/>
                <a:gd name="T64" fmla="*/ 168 w 358"/>
                <a:gd name="T65" fmla="*/ 77 h 399"/>
                <a:gd name="T66" fmla="*/ 156 w 358"/>
                <a:gd name="T67" fmla="*/ 77 h 399"/>
                <a:gd name="T68" fmla="*/ 159 w 358"/>
                <a:gd name="T69" fmla="*/ 70 h 399"/>
                <a:gd name="T70" fmla="*/ 120 w 358"/>
                <a:gd name="T71" fmla="*/ 60 h 399"/>
                <a:gd name="T72" fmla="*/ 104 w 358"/>
                <a:gd name="T73" fmla="*/ 60 h 399"/>
                <a:gd name="T74" fmla="*/ 0 w 358"/>
                <a:gd name="T75" fmla="*/ 7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8" h="399">
                  <a:moveTo>
                    <a:pt x="0" y="70"/>
                  </a:moveTo>
                  <a:lnTo>
                    <a:pt x="32" y="349"/>
                  </a:lnTo>
                  <a:lnTo>
                    <a:pt x="39" y="349"/>
                  </a:lnTo>
                  <a:lnTo>
                    <a:pt x="48" y="353"/>
                  </a:lnTo>
                  <a:lnTo>
                    <a:pt x="53" y="353"/>
                  </a:lnTo>
                  <a:lnTo>
                    <a:pt x="63" y="349"/>
                  </a:lnTo>
                  <a:lnTo>
                    <a:pt x="80" y="361"/>
                  </a:lnTo>
                  <a:lnTo>
                    <a:pt x="84" y="375"/>
                  </a:lnTo>
                  <a:lnTo>
                    <a:pt x="96" y="380"/>
                  </a:lnTo>
                  <a:lnTo>
                    <a:pt x="116" y="380"/>
                  </a:lnTo>
                  <a:lnTo>
                    <a:pt x="132" y="392"/>
                  </a:lnTo>
                  <a:lnTo>
                    <a:pt x="140" y="382"/>
                  </a:lnTo>
                  <a:lnTo>
                    <a:pt x="144" y="382"/>
                  </a:lnTo>
                  <a:lnTo>
                    <a:pt x="159" y="387"/>
                  </a:lnTo>
                  <a:lnTo>
                    <a:pt x="173" y="385"/>
                  </a:lnTo>
                  <a:lnTo>
                    <a:pt x="173" y="382"/>
                  </a:lnTo>
                  <a:lnTo>
                    <a:pt x="180" y="380"/>
                  </a:lnTo>
                  <a:lnTo>
                    <a:pt x="183" y="375"/>
                  </a:lnTo>
                  <a:lnTo>
                    <a:pt x="193" y="368"/>
                  </a:lnTo>
                  <a:lnTo>
                    <a:pt x="197" y="375"/>
                  </a:lnTo>
                  <a:lnTo>
                    <a:pt x="205" y="387"/>
                  </a:lnTo>
                  <a:lnTo>
                    <a:pt x="214" y="389"/>
                  </a:lnTo>
                  <a:lnTo>
                    <a:pt x="224" y="397"/>
                  </a:lnTo>
                  <a:lnTo>
                    <a:pt x="226" y="399"/>
                  </a:lnTo>
                  <a:lnTo>
                    <a:pt x="238" y="399"/>
                  </a:lnTo>
                  <a:lnTo>
                    <a:pt x="245" y="385"/>
                  </a:lnTo>
                  <a:lnTo>
                    <a:pt x="253" y="380"/>
                  </a:lnTo>
                  <a:lnTo>
                    <a:pt x="255" y="368"/>
                  </a:lnTo>
                  <a:lnTo>
                    <a:pt x="253" y="356"/>
                  </a:lnTo>
                  <a:lnTo>
                    <a:pt x="260" y="329"/>
                  </a:lnTo>
                  <a:lnTo>
                    <a:pt x="267" y="329"/>
                  </a:lnTo>
                  <a:lnTo>
                    <a:pt x="274" y="344"/>
                  </a:lnTo>
                  <a:lnTo>
                    <a:pt x="284" y="332"/>
                  </a:lnTo>
                  <a:lnTo>
                    <a:pt x="281" y="317"/>
                  </a:lnTo>
                  <a:lnTo>
                    <a:pt x="289" y="301"/>
                  </a:lnTo>
                  <a:lnTo>
                    <a:pt x="296" y="293"/>
                  </a:lnTo>
                  <a:lnTo>
                    <a:pt x="298" y="289"/>
                  </a:lnTo>
                  <a:lnTo>
                    <a:pt x="305" y="281"/>
                  </a:lnTo>
                  <a:lnTo>
                    <a:pt x="310" y="284"/>
                  </a:lnTo>
                  <a:lnTo>
                    <a:pt x="322" y="281"/>
                  </a:lnTo>
                  <a:lnTo>
                    <a:pt x="322" y="276"/>
                  </a:lnTo>
                  <a:lnTo>
                    <a:pt x="337" y="257"/>
                  </a:lnTo>
                  <a:lnTo>
                    <a:pt x="341" y="257"/>
                  </a:lnTo>
                  <a:lnTo>
                    <a:pt x="351" y="248"/>
                  </a:lnTo>
                  <a:lnTo>
                    <a:pt x="349" y="236"/>
                  </a:lnTo>
                  <a:lnTo>
                    <a:pt x="349" y="231"/>
                  </a:lnTo>
                  <a:lnTo>
                    <a:pt x="349" y="221"/>
                  </a:lnTo>
                  <a:lnTo>
                    <a:pt x="351" y="212"/>
                  </a:lnTo>
                  <a:lnTo>
                    <a:pt x="358" y="173"/>
                  </a:lnTo>
                  <a:lnTo>
                    <a:pt x="341" y="166"/>
                  </a:lnTo>
                  <a:lnTo>
                    <a:pt x="353" y="156"/>
                  </a:lnTo>
                  <a:lnTo>
                    <a:pt x="349" y="14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32" y="0"/>
                  </a:lnTo>
                  <a:lnTo>
                    <a:pt x="291" y="19"/>
                  </a:lnTo>
                  <a:lnTo>
                    <a:pt x="274" y="31"/>
                  </a:lnTo>
                  <a:lnTo>
                    <a:pt x="267" y="36"/>
                  </a:lnTo>
                  <a:lnTo>
                    <a:pt x="243" y="63"/>
                  </a:lnTo>
                  <a:lnTo>
                    <a:pt x="238" y="65"/>
                  </a:lnTo>
                  <a:lnTo>
                    <a:pt x="231" y="65"/>
                  </a:lnTo>
                  <a:lnTo>
                    <a:pt x="217" y="65"/>
                  </a:lnTo>
                  <a:lnTo>
                    <a:pt x="209" y="67"/>
                  </a:lnTo>
                  <a:lnTo>
                    <a:pt x="190" y="84"/>
                  </a:lnTo>
                  <a:lnTo>
                    <a:pt x="183" y="82"/>
                  </a:lnTo>
                  <a:lnTo>
                    <a:pt x="168" y="77"/>
                  </a:lnTo>
                  <a:lnTo>
                    <a:pt x="164" y="79"/>
                  </a:lnTo>
                  <a:lnTo>
                    <a:pt x="156" y="77"/>
                  </a:lnTo>
                  <a:lnTo>
                    <a:pt x="161" y="70"/>
                  </a:lnTo>
                  <a:lnTo>
                    <a:pt x="159" y="70"/>
                  </a:lnTo>
                  <a:lnTo>
                    <a:pt x="147" y="67"/>
                  </a:lnTo>
                  <a:lnTo>
                    <a:pt x="120" y="60"/>
                  </a:lnTo>
                  <a:lnTo>
                    <a:pt x="116" y="58"/>
                  </a:lnTo>
                  <a:lnTo>
                    <a:pt x="104" y="60"/>
                  </a:lnTo>
                  <a:lnTo>
                    <a:pt x="104" y="55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7193387" y="3430466"/>
              <a:ext cx="407988" cy="720725"/>
            </a:xfrm>
            <a:custGeom>
              <a:avLst/>
              <a:gdLst>
                <a:gd name="T0" fmla="*/ 7 w 257"/>
                <a:gd name="T1" fmla="*/ 26 h 454"/>
                <a:gd name="T2" fmla="*/ 29 w 257"/>
                <a:gd name="T3" fmla="*/ 281 h 454"/>
                <a:gd name="T4" fmla="*/ 26 w 257"/>
                <a:gd name="T5" fmla="*/ 286 h 454"/>
                <a:gd name="T6" fmla="*/ 26 w 257"/>
                <a:gd name="T7" fmla="*/ 296 h 454"/>
                <a:gd name="T8" fmla="*/ 24 w 257"/>
                <a:gd name="T9" fmla="*/ 308 h 454"/>
                <a:gd name="T10" fmla="*/ 34 w 257"/>
                <a:gd name="T11" fmla="*/ 329 h 454"/>
                <a:gd name="T12" fmla="*/ 36 w 257"/>
                <a:gd name="T13" fmla="*/ 351 h 454"/>
                <a:gd name="T14" fmla="*/ 26 w 257"/>
                <a:gd name="T15" fmla="*/ 373 h 454"/>
                <a:gd name="T16" fmla="*/ 24 w 257"/>
                <a:gd name="T17" fmla="*/ 380 h 454"/>
                <a:gd name="T18" fmla="*/ 17 w 257"/>
                <a:gd name="T19" fmla="*/ 397 h 454"/>
                <a:gd name="T20" fmla="*/ 2 w 257"/>
                <a:gd name="T21" fmla="*/ 409 h 454"/>
                <a:gd name="T22" fmla="*/ 2 w 257"/>
                <a:gd name="T23" fmla="*/ 425 h 454"/>
                <a:gd name="T24" fmla="*/ 0 w 257"/>
                <a:gd name="T25" fmla="*/ 445 h 454"/>
                <a:gd name="T26" fmla="*/ 0 w 257"/>
                <a:gd name="T27" fmla="*/ 449 h 454"/>
                <a:gd name="T28" fmla="*/ 0 w 257"/>
                <a:gd name="T29" fmla="*/ 454 h 454"/>
                <a:gd name="T30" fmla="*/ 0 w 257"/>
                <a:gd name="T31" fmla="*/ 454 h 454"/>
                <a:gd name="T32" fmla="*/ 7 w 257"/>
                <a:gd name="T33" fmla="*/ 454 h 454"/>
                <a:gd name="T34" fmla="*/ 14 w 257"/>
                <a:gd name="T35" fmla="*/ 452 h 454"/>
                <a:gd name="T36" fmla="*/ 12 w 257"/>
                <a:gd name="T37" fmla="*/ 447 h 454"/>
                <a:gd name="T38" fmla="*/ 14 w 257"/>
                <a:gd name="T39" fmla="*/ 440 h 454"/>
                <a:gd name="T40" fmla="*/ 31 w 257"/>
                <a:gd name="T41" fmla="*/ 442 h 454"/>
                <a:gd name="T42" fmla="*/ 50 w 257"/>
                <a:gd name="T43" fmla="*/ 435 h 454"/>
                <a:gd name="T44" fmla="*/ 77 w 257"/>
                <a:gd name="T45" fmla="*/ 445 h 454"/>
                <a:gd name="T46" fmla="*/ 79 w 257"/>
                <a:gd name="T47" fmla="*/ 447 h 454"/>
                <a:gd name="T48" fmla="*/ 84 w 257"/>
                <a:gd name="T49" fmla="*/ 447 h 454"/>
                <a:gd name="T50" fmla="*/ 89 w 257"/>
                <a:gd name="T51" fmla="*/ 430 h 454"/>
                <a:gd name="T52" fmla="*/ 103 w 257"/>
                <a:gd name="T53" fmla="*/ 425 h 454"/>
                <a:gd name="T54" fmla="*/ 111 w 257"/>
                <a:gd name="T55" fmla="*/ 433 h 454"/>
                <a:gd name="T56" fmla="*/ 118 w 257"/>
                <a:gd name="T57" fmla="*/ 437 h 454"/>
                <a:gd name="T58" fmla="*/ 125 w 257"/>
                <a:gd name="T59" fmla="*/ 433 h 454"/>
                <a:gd name="T60" fmla="*/ 132 w 257"/>
                <a:gd name="T61" fmla="*/ 411 h 454"/>
                <a:gd name="T62" fmla="*/ 137 w 257"/>
                <a:gd name="T63" fmla="*/ 404 h 454"/>
                <a:gd name="T64" fmla="*/ 142 w 257"/>
                <a:gd name="T65" fmla="*/ 404 h 454"/>
                <a:gd name="T66" fmla="*/ 151 w 257"/>
                <a:gd name="T67" fmla="*/ 416 h 454"/>
                <a:gd name="T68" fmla="*/ 173 w 257"/>
                <a:gd name="T69" fmla="*/ 416 h 454"/>
                <a:gd name="T70" fmla="*/ 178 w 257"/>
                <a:gd name="T71" fmla="*/ 394 h 454"/>
                <a:gd name="T72" fmla="*/ 211 w 257"/>
                <a:gd name="T73" fmla="*/ 351 h 454"/>
                <a:gd name="T74" fmla="*/ 211 w 257"/>
                <a:gd name="T75" fmla="*/ 336 h 454"/>
                <a:gd name="T76" fmla="*/ 219 w 257"/>
                <a:gd name="T77" fmla="*/ 332 h 454"/>
                <a:gd name="T78" fmla="*/ 233 w 257"/>
                <a:gd name="T79" fmla="*/ 334 h 454"/>
                <a:gd name="T80" fmla="*/ 245 w 257"/>
                <a:gd name="T81" fmla="*/ 324 h 454"/>
                <a:gd name="T82" fmla="*/ 255 w 257"/>
                <a:gd name="T83" fmla="*/ 322 h 454"/>
                <a:gd name="T84" fmla="*/ 257 w 257"/>
                <a:gd name="T85" fmla="*/ 315 h 454"/>
                <a:gd name="T86" fmla="*/ 252 w 257"/>
                <a:gd name="T87" fmla="*/ 298 h 454"/>
                <a:gd name="T88" fmla="*/ 252 w 257"/>
                <a:gd name="T89" fmla="*/ 291 h 454"/>
                <a:gd name="T90" fmla="*/ 255 w 257"/>
                <a:gd name="T91" fmla="*/ 284 h 454"/>
                <a:gd name="T92" fmla="*/ 223 w 257"/>
                <a:gd name="T93" fmla="*/ 5 h 454"/>
                <a:gd name="T94" fmla="*/ 223 w 257"/>
                <a:gd name="T95" fmla="*/ 0 h 454"/>
                <a:gd name="T96" fmla="*/ 58 w 257"/>
                <a:gd name="T97" fmla="*/ 22 h 454"/>
                <a:gd name="T98" fmla="*/ 53 w 257"/>
                <a:gd name="T99" fmla="*/ 24 h 454"/>
                <a:gd name="T100" fmla="*/ 41 w 257"/>
                <a:gd name="T101" fmla="*/ 29 h 454"/>
                <a:gd name="T102" fmla="*/ 34 w 257"/>
                <a:gd name="T103" fmla="*/ 34 h 454"/>
                <a:gd name="T104" fmla="*/ 19 w 257"/>
                <a:gd name="T105" fmla="*/ 36 h 454"/>
                <a:gd name="T106" fmla="*/ 7 w 257"/>
                <a:gd name="T107" fmla="*/ 2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454">
                  <a:moveTo>
                    <a:pt x="7" y="26"/>
                  </a:moveTo>
                  <a:lnTo>
                    <a:pt x="29" y="281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34" y="329"/>
                  </a:lnTo>
                  <a:lnTo>
                    <a:pt x="36" y="351"/>
                  </a:lnTo>
                  <a:lnTo>
                    <a:pt x="26" y="373"/>
                  </a:lnTo>
                  <a:lnTo>
                    <a:pt x="24" y="380"/>
                  </a:lnTo>
                  <a:lnTo>
                    <a:pt x="17" y="397"/>
                  </a:lnTo>
                  <a:lnTo>
                    <a:pt x="2" y="409"/>
                  </a:lnTo>
                  <a:lnTo>
                    <a:pt x="2" y="425"/>
                  </a:lnTo>
                  <a:lnTo>
                    <a:pt x="0" y="445"/>
                  </a:lnTo>
                  <a:lnTo>
                    <a:pt x="0" y="44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7" y="454"/>
                  </a:lnTo>
                  <a:lnTo>
                    <a:pt x="14" y="452"/>
                  </a:lnTo>
                  <a:lnTo>
                    <a:pt x="12" y="447"/>
                  </a:lnTo>
                  <a:lnTo>
                    <a:pt x="14" y="440"/>
                  </a:lnTo>
                  <a:lnTo>
                    <a:pt x="31" y="442"/>
                  </a:lnTo>
                  <a:lnTo>
                    <a:pt x="50" y="435"/>
                  </a:lnTo>
                  <a:lnTo>
                    <a:pt x="77" y="445"/>
                  </a:lnTo>
                  <a:lnTo>
                    <a:pt x="79" y="447"/>
                  </a:lnTo>
                  <a:lnTo>
                    <a:pt x="84" y="447"/>
                  </a:lnTo>
                  <a:lnTo>
                    <a:pt x="89" y="430"/>
                  </a:lnTo>
                  <a:lnTo>
                    <a:pt x="103" y="425"/>
                  </a:lnTo>
                  <a:lnTo>
                    <a:pt x="111" y="433"/>
                  </a:lnTo>
                  <a:lnTo>
                    <a:pt x="118" y="437"/>
                  </a:lnTo>
                  <a:lnTo>
                    <a:pt x="125" y="433"/>
                  </a:lnTo>
                  <a:lnTo>
                    <a:pt x="132" y="411"/>
                  </a:lnTo>
                  <a:lnTo>
                    <a:pt x="137" y="404"/>
                  </a:lnTo>
                  <a:lnTo>
                    <a:pt x="142" y="404"/>
                  </a:lnTo>
                  <a:lnTo>
                    <a:pt x="151" y="416"/>
                  </a:lnTo>
                  <a:lnTo>
                    <a:pt x="173" y="416"/>
                  </a:lnTo>
                  <a:lnTo>
                    <a:pt x="178" y="394"/>
                  </a:lnTo>
                  <a:lnTo>
                    <a:pt x="211" y="351"/>
                  </a:lnTo>
                  <a:lnTo>
                    <a:pt x="211" y="336"/>
                  </a:lnTo>
                  <a:lnTo>
                    <a:pt x="219" y="332"/>
                  </a:lnTo>
                  <a:lnTo>
                    <a:pt x="233" y="334"/>
                  </a:lnTo>
                  <a:lnTo>
                    <a:pt x="245" y="324"/>
                  </a:lnTo>
                  <a:lnTo>
                    <a:pt x="255" y="322"/>
                  </a:lnTo>
                  <a:lnTo>
                    <a:pt x="257" y="315"/>
                  </a:lnTo>
                  <a:lnTo>
                    <a:pt x="252" y="298"/>
                  </a:lnTo>
                  <a:lnTo>
                    <a:pt x="252" y="291"/>
                  </a:lnTo>
                  <a:lnTo>
                    <a:pt x="255" y="284"/>
                  </a:lnTo>
                  <a:lnTo>
                    <a:pt x="223" y="5"/>
                  </a:lnTo>
                  <a:lnTo>
                    <a:pt x="223" y="0"/>
                  </a:lnTo>
                  <a:lnTo>
                    <a:pt x="58" y="22"/>
                  </a:lnTo>
                  <a:lnTo>
                    <a:pt x="53" y="24"/>
                  </a:lnTo>
                  <a:lnTo>
                    <a:pt x="41" y="29"/>
                  </a:lnTo>
                  <a:lnTo>
                    <a:pt x="34" y="34"/>
                  </a:lnTo>
                  <a:lnTo>
                    <a:pt x="19" y="3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712374" y="3346329"/>
              <a:ext cx="538163" cy="954087"/>
            </a:xfrm>
            <a:custGeom>
              <a:avLst/>
              <a:gdLst>
                <a:gd name="T0" fmla="*/ 58 w 339"/>
                <a:gd name="T1" fmla="*/ 15 h 601"/>
                <a:gd name="T2" fmla="*/ 77 w 339"/>
                <a:gd name="T3" fmla="*/ 31 h 601"/>
                <a:gd name="T4" fmla="*/ 94 w 339"/>
                <a:gd name="T5" fmla="*/ 51 h 601"/>
                <a:gd name="T6" fmla="*/ 99 w 339"/>
                <a:gd name="T7" fmla="*/ 77 h 601"/>
                <a:gd name="T8" fmla="*/ 89 w 339"/>
                <a:gd name="T9" fmla="*/ 94 h 601"/>
                <a:gd name="T10" fmla="*/ 75 w 339"/>
                <a:gd name="T11" fmla="*/ 120 h 601"/>
                <a:gd name="T12" fmla="*/ 58 w 339"/>
                <a:gd name="T13" fmla="*/ 128 h 601"/>
                <a:gd name="T14" fmla="*/ 34 w 339"/>
                <a:gd name="T15" fmla="*/ 132 h 601"/>
                <a:gd name="T16" fmla="*/ 29 w 339"/>
                <a:gd name="T17" fmla="*/ 154 h 601"/>
                <a:gd name="T18" fmla="*/ 41 w 339"/>
                <a:gd name="T19" fmla="*/ 171 h 601"/>
                <a:gd name="T20" fmla="*/ 27 w 339"/>
                <a:gd name="T21" fmla="*/ 212 h 601"/>
                <a:gd name="T22" fmla="*/ 10 w 339"/>
                <a:gd name="T23" fmla="*/ 228 h 601"/>
                <a:gd name="T24" fmla="*/ 5 w 339"/>
                <a:gd name="T25" fmla="*/ 248 h 601"/>
                <a:gd name="T26" fmla="*/ 0 w 339"/>
                <a:gd name="T27" fmla="*/ 262 h 601"/>
                <a:gd name="T28" fmla="*/ 8 w 339"/>
                <a:gd name="T29" fmla="*/ 301 h 601"/>
                <a:gd name="T30" fmla="*/ 34 w 339"/>
                <a:gd name="T31" fmla="*/ 337 h 601"/>
                <a:gd name="T32" fmla="*/ 65 w 339"/>
                <a:gd name="T33" fmla="*/ 363 h 601"/>
                <a:gd name="T34" fmla="*/ 85 w 339"/>
                <a:gd name="T35" fmla="*/ 404 h 601"/>
                <a:gd name="T36" fmla="*/ 99 w 339"/>
                <a:gd name="T37" fmla="*/ 394 h 601"/>
                <a:gd name="T38" fmla="*/ 123 w 339"/>
                <a:gd name="T39" fmla="*/ 411 h 601"/>
                <a:gd name="T40" fmla="*/ 121 w 339"/>
                <a:gd name="T41" fmla="*/ 440 h 601"/>
                <a:gd name="T42" fmla="*/ 101 w 339"/>
                <a:gd name="T43" fmla="*/ 464 h 601"/>
                <a:gd name="T44" fmla="*/ 121 w 339"/>
                <a:gd name="T45" fmla="*/ 490 h 601"/>
                <a:gd name="T46" fmla="*/ 157 w 339"/>
                <a:gd name="T47" fmla="*/ 510 h 601"/>
                <a:gd name="T48" fmla="*/ 185 w 339"/>
                <a:gd name="T49" fmla="*/ 548 h 601"/>
                <a:gd name="T50" fmla="*/ 193 w 339"/>
                <a:gd name="T51" fmla="*/ 563 h 601"/>
                <a:gd name="T52" fmla="*/ 185 w 339"/>
                <a:gd name="T53" fmla="*/ 572 h 601"/>
                <a:gd name="T54" fmla="*/ 207 w 339"/>
                <a:gd name="T55" fmla="*/ 601 h 601"/>
                <a:gd name="T56" fmla="*/ 212 w 339"/>
                <a:gd name="T57" fmla="*/ 596 h 601"/>
                <a:gd name="T58" fmla="*/ 219 w 339"/>
                <a:gd name="T59" fmla="*/ 579 h 601"/>
                <a:gd name="T60" fmla="*/ 243 w 339"/>
                <a:gd name="T61" fmla="*/ 577 h 601"/>
                <a:gd name="T62" fmla="*/ 265 w 339"/>
                <a:gd name="T63" fmla="*/ 589 h 601"/>
                <a:gd name="T64" fmla="*/ 272 w 339"/>
                <a:gd name="T65" fmla="*/ 563 h 601"/>
                <a:gd name="T66" fmla="*/ 277 w 339"/>
                <a:gd name="T67" fmla="*/ 548 h 601"/>
                <a:gd name="T68" fmla="*/ 305 w 339"/>
                <a:gd name="T69" fmla="*/ 538 h 601"/>
                <a:gd name="T70" fmla="*/ 296 w 339"/>
                <a:gd name="T71" fmla="*/ 524 h 601"/>
                <a:gd name="T72" fmla="*/ 301 w 339"/>
                <a:gd name="T73" fmla="*/ 512 h 601"/>
                <a:gd name="T74" fmla="*/ 303 w 339"/>
                <a:gd name="T75" fmla="*/ 507 h 601"/>
                <a:gd name="T76" fmla="*/ 303 w 339"/>
                <a:gd name="T77" fmla="*/ 498 h 601"/>
                <a:gd name="T78" fmla="*/ 305 w 339"/>
                <a:gd name="T79" fmla="*/ 462 h 601"/>
                <a:gd name="T80" fmla="*/ 327 w 339"/>
                <a:gd name="T81" fmla="*/ 433 h 601"/>
                <a:gd name="T82" fmla="*/ 339 w 339"/>
                <a:gd name="T83" fmla="*/ 404 h 601"/>
                <a:gd name="T84" fmla="*/ 327 w 339"/>
                <a:gd name="T85" fmla="*/ 361 h 601"/>
                <a:gd name="T86" fmla="*/ 329 w 339"/>
                <a:gd name="T87" fmla="*/ 339 h 601"/>
                <a:gd name="T88" fmla="*/ 310 w 339"/>
                <a:gd name="T89" fmla="*/ 79 h 601"/>
                <a:gd name="T90" fmla="*/ 303 w 339"/>
                <a:gd name="T91" fmla="*/ 72 h 601"/>
                <a:gd name="T92" fmla="*/ 296 w 339"/>
                <a:gd name="T93" fmla="*/ 41 h 601"/>
                <a:gd name="T94" fmla="*/ 279 w 339"/>
                <a:gd name="T95" fmla="*/ 1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9" h="601">
                  <a:moveTo>
                    <a:pt x="279" y="0"/>
                  </a:moveTo>
                  <a:lnTo>
                    <a:pt x="58" y="15"/>
                  </a:lnTo>
                  <a:lnTo>
                    <a:pt x="60" y="19"/>
                  </a:lnTo>
                  <a:lnTo>
                    <a:pt x="77" y="31"/>
                  </a:lnTo>
                  <a:lnTo>
                    <a:pt x="80" y="41"/>
                  </a:lnTo>
                  <a:lnTo>
                    <a:pt x="94" y="51"/>
                  </a:lnTo>
                  <a:lnTo>
                    <a:pt x="101" y="70"/>
                  </a:lnTo>
                  <a:lnTo>
                    <a:pt x="99" y="77"/>
                  </a:lnTo>
                  <a:lnTo>
                    <a:pt x="94" y="89"/>
                  </a:lnTo>
                  <a:lnTo>
                    <a:pt x="89" y="94"/>
                  </a:lnTo>
                  <a:lnTo>
                    <a:pt x="89" y="103"/>
                  </a:lnTo>
                  <a:lnTo>
                    <a:pt x="75" y="120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41" y="128"/>
                  </a:lnTo>
                  <a:lnTo>
                    <a:pt x="34" y="132"/>
                  </a:lnTo>
                  <a:lnTo>
                    <a:pt x="27" y="144"/>
                  </a:lnTo>
                  <a:lnTo>
                    <a:pt x="29" y="154"/>
                  </a:lnTo>
                  <a:lnTo>
                    <a:pt x="39" y="164"/>
                  </a:lnTo>
                  <a:lnTo>
                    <a:pt x="41" y="171"/>
                  </a:lnTo>
                  <a:lnTo>
                    <a:pt x="39" y="185"/>
                  </a:lnTo>
                  <a:lnTo>
                    <a:pt x="27" y="212"/>
                  </a:lnTo>
                  <a:lnTo>
                    <a:pt x="15" y="221"/>
                  </a:lnTo>
                  <a:lnTo>
                    <a:pt x="10" y="228"/>
                  </a:lnTo>
                  <a:lnTo>
                    <a:pt x="10" y="238"/>
                  </a:lnTo>
                  <a:lnTo>
                    <a:pt x="5" y="248"/>
                  </a:lnTo>
                  <a:lnTo>
                    <a:pt x="5" y="250"/>
                  </a:lnTo>
                  <a:lnTo>
                    <a:pt x="0" y="262"/>
                  </a:lnTo>
                  <a:lnTo>
                    <a:pt x="3" y="284"/>
                  </a:lnTo>
                  <a:lnTo>
                    <a:pt x="8" y="301"/>
                  </a:lnTo>
                  <a:lnTo>
                    <a:pt x="10" y="308"/>
                  </a:lnTo>
                  <a:lnTo>
                    <a:pt x="34" y="337"/>
                  </a:lnTo>
                  <a:lnTo>
                    <a:pt x="58" y="356"/>
                  </a:lnTo>
                  <a:lnTo>
                    <a:pt x="65" y="363"/>
                  </a:lnTo>
                  <a:lnTo>
                    <a:pt x="80" y="401"/>
                  </a:lnTo>
                  <a:lnTo>
                    <a:pt x="85" y="404"/>
                  </a:lnTo>
                  <a:lnTo>
                    <a:pt x="92" y="397"/>
                  </a:lnTo>
                  <a:lnTo>
                    <a:pt x="99" y="394"/>
                  </a:lnTo>
                  <a:lnTo>
                    <a:pt x="118" y="404"/>
                  </a:lnTo>
                  <a:lnTo>
                    <a:pt x="123" y="411"/>
                  </a:lnTo>
                  <a:lnTo>
                    <a:pt x="118" y="423"/>
                  </a:lnTo>
                  <a:lnTo>
                    <a:pt x="121" y="440"/>
                  </a:lnTo>
                  <a:lnTo>
                    <a:pt x="104" y="457"/>
                  </a:lnTo>
                  <a:lnTo>
                    <a:pt x="101" y="464"/>
                  </a:lnTo>
                  <a:lnTo>
                    <a:pt x="106" y="476"/>
                  </a:lnTo>
                  <a:lnTo>
                    <a:pt x="121" y="490"/>
                  </a:lnTo>
                  <a:lnTo>
                    <a:pt x="145" y="505"/>
                  </a:lnTo>
                  <a:lnTo>
                    <a:pt x="157" y="510"/>
                  </a:lnTo>
                  <a:lnTo>
                    <a:pt x="181" y="529"/>
                  </a:lnTo>
                  <a:lnTo>
                    <a:pt x="185" y="548"/>
                  </a:lnTo>
                  <a:lnTo>
                    <a:pt x="193" y="558"/>
                  </a:lnTo>
                  <a:lnTo>
                    <a:pt x="193" y="563"/>
                  </a:lnTo>
                  <a:lnTo>
                    <a:pt x="185" y="567"/>
                  </a:lnTo>
                  <a:lnTo>
                    <a:pt x="185" y="572"/>
                  </a:lnTo>
                  <a:lnTo>
                    <a:pt x="202" y="601"/>
                  </a:lnTo>
                  <a:lnTo>
                    <a:pt x="207" y="601"/>
                  </a:lnTo>
                  <a:lnTo>
                    <a:pt x="207" y="596"/>
                  </a:lnTo>
                  <a:lnTo>
                    <a:pt x="212" y="596"/>
                  </a:lnTo>
                  <a:lnTo>
                    <a:pt x="214" y="599"/>
                  </a:lnTo>
                  <a:lnTo>
                    <a:pt x="219" y="579"/>
                  </a:lnTo>
                  <a:lnTo>
                    <a:pt x="229" y="575"/>
                  </a:lnTo>
                  <a:lnTo>
                    <a:pt x="243" y="577"/>
                  </a:lnTo>
                  <a:lnTo>
                    <a:pt x="255" y="582"/>
                  </a:lnTo>
                  <a:lnTo>
                    <a:pt x="265" y="589"/>
                  </a:lnTo>
                  <a:lnTo>
                    <a:pt x="277" y="584"/>
                  </a:lnTo>
                  <a:lnTo>
                    <a:pt x="272" y="563"/>
                  </a:lnTo>
                  <a:lnTo>
                    <a:pt x="269" y="551"/>
                  </a:lnTo>
                  <a:lnTo>
                    <a:pt x="277" y="548"/>
                  </a:lnTo>
                  <a:lnTo>
                    <a:pt x="303" y="541"/>
                  </a:lnTo>
                  <a:lnTo>
                    <a:pt x="305" y="538"/>
                  </a:lnTo>
                  <a:lnTo>
                    <a:pt x="296" y="526"/>
                  </a:lnTo>
                  <a:lnTo>
                    <a:pt x="296" y="524"/>
                  </a:lnTo>
                  <a:lnTo>
                    <a:pt x="301" y="522"/>
                  </a:lnTo>
                  <a:lnTo>
                    <a:pt x="301" y="512"/>
                  </a:lnTo>
                  <a:lnTo>
                    <a:pt x="305" y="507"/>
                  </a:lnTo>
                  <a:lnTo>
                    <a:pt x="303" y="507"/>
                  </a:lnTo>
                  <a:lnTo>
                    <a:pt x="303" y="502"/>
                  </a:lnTo>
                  <a:lnTo>
                    <a:pt x="303" y="498"/>
                  </a:lnTo>
                  <a:lnTo>
                    <a:pt x="305" y="478"/>
                  </a:lnTo>
                  <a:lnTo>
                    <a:pt x="305" y="462"/>
                  </a:lnTo>
                  <a:lnTo>
                    <a:pt x="320" y="450"/>
                  </a:lnTo>
                  <a:lnTo>
                    <a:pt x="327" y="433"/>
                  </a:lnTo>
                  <a:lnTo>
                    <a:pt x="329" y="426"/>
                  </a:lnTo>
                  <a:lnTo>
                    <a:pt x="339" y="404"/>
                  </a:lnTo>
                  <a:lnTo>
                    <a:pt x="337" y="382"/>
                  </a:lnTo>
                  <a:lnTo>
                    <a:pt x="327" y="361"/>
                  </a:lnTo>
                  <a:lnTo>
                    <a:pt x="329" y="349"/>
                  </a:lnTo>
                  <a:lnTo>
                    <a:pt x="329" y="339"/>
                  </a:lnTo>
                  <a:lnTo>
                    <a:pt x="332" y="334"/>
                  </a:lnTo>
                  <a:lnTo>
                    <a:pt x="310" y="79"/>
                  </a:lnTo>
                  <a:lnTo>
                    <a:pt x="305" y="77"/>
                  </a:lnTo>
                  <a:lnTo>
                    <a:pt x="303" y="72"/>
                  </a:lnTo>
                  <a:lnTo>
                    <a:pt x="298" y="48"/>
                  </a:lnTo>
                  <a:lnTo>
                    <a:pt x="296" y="41"/>
                  </a:lnTo>
                  <a:lnTo>
                    <a:pt x="286" y="34"/>
                  </a:lnTo>
                  <a:lnTo>
                    <a:pt x="279" y="19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712499" y="4128966"/>
              <a:ext cx="1185863" cy="514350"/>
            </a:xfrm>
            <a:custGeom>
              <a:avLst/>
              <a:gdLst>
                <a:gd name="T0" fmla="*/ 9 w 747"/>
                <a:gd name="T1" fmla="*/ 262 h 324"/>
                <a:gd name="T2" fmla="*/ 19 w 747"/>
                <a:gd name="T3" fmla="*/ 247 h 324"/>
                <a:gd name="T4" fmla="*/ 28 w 747"/>
                <a:gd name="T5" fmla="*/ 228 h 324"/>
                <a:gd name="T6" fmla="*/ 86 w 747"/>
                <a:gd name="T7" fmla="*/ 197 h 324"/>
                <a:gd name="T8" fmla="*/ 110 w 747"/>
                <a:gd name="T9" fmla="*/ 173 h 324"/>
                <a:gd name="T10" fmla="*/ 120 w 747"/>
                <a:gd name="T11" fmla="*/ 168 h 324"/>
                <a:gd name="T12" fmla="*/ 132 w 747"/>
                <a:gd name="T13" fmla="*/ 158 h 324"/>
                <a:gd name="T14" fmla="*/ 144 w 747"/>
                <a:gd name="T15" fmla="*/ 156 h 324"/>
                <a:gd name="T16" fmla="*/ 175 w 747"/>
                <a:gd name="T17" fmla="*/ 144 h 324"/>
                <a:gd name="T18" fmla="*/ 204 w 747"/>
                <a:gd name="T19" fmla="*/ 106 h 324"/>
                <a:gd name="T20" fmla="*/ 206 w 747"/>
                <a:gd name="T21" fmla="*/ 84 h 324"/>
                <a:gd name="T22" fmla="*/ 228 w 747"/>
                <a:gd name="T23" fmla="*/ 82 h 324"/>
                <a:gd name="T24" fmla="*/ 264 w 747"/>
                <a:gd name="T25" fmla="*/ 77 h 324"/>
                <a:gd name="T26" fmla="*/ 706 w 747"/>
                <a:gd name="T27" fmla="*/ 5 h 324"/>
                <a:gd name="T28" fmla="*/ 718 w 747"/>
                <a:gd name="T29" fmla="*/ 12 h 324"/>
                <a:gd name="T30" fmla="*/ 730 w 747"/>
                <a:gd name="T31" fmla="*/ 31 h 324"/>
                <a:gd name="T32" fmla="*/ 725 w 747"/>
                <a:gd name="T33" fmla="*/ 36 h 324"/>
                <a:gd name="T34" fmla="*/ 713 w 747"/>
                <a:gd name="T35" fmla="*/ 33 h 324"/>
                <a:gd name="T36" fmla="*/ 708 w 747"/>
                <a:gd name="T37" fmla="*/ 36 h 324"/>
                <a:gd name="T38" fmla="*/ 682 w 747"/>
                <a:gd name="T39" fmla="*/ 53 h 324"/>
                <a:gd name="T40" fmla="*/ 660 w 747"/>
                <a:gd name="T41" fmla="*/ 70 h 324"/>
                <a:gd name="T42" fmla="*/ 667 w 747"/>
                <a:gd name="T43" fmla="*/ 72 h 324"/>
                <a:gd name="T44" fmla="*/ 701 w 747"/>
                <a:gd name="T45" fmla="*/ 58 h 324"/>
                <a:gd name="T46" fmla="*/ 713 w 747"/>
                <a:gd name="T47" fmla="*/ 67 h 324"/>
                <a:gd name="T48" fmla="*/ 725 w 747"/>
                <a:gd name="T49" fmla="*/ 72 h 324"/>
                <a:gd name="T50" fmla="*/ 739 w 747"/>
                <a:gd name="T51" fmla="*/ 58 h 324"/>
                <a:gd name="T52" fmla="*/ 747 w 747"/>
                <a:gd name="T53" fmla="*/ 91 h 324"/>
                <a:gd name="T54" fmla="*/ 735 w 747"/>
                <a:gd name="T55" fmla="*/ 108 h 324"/>
                <a:gd name="T56" fmla="*/ 718 w 747"/>
                <a:gd name="T57" fmla="*/ 122 h 324"/>
                <a:gd name="T58" fmla="*/ 691 w 747"/>
                <a:gd name="T59" fmla="*/ 125 h 324"/>
                <a:gd name="T60" fmla="*/ 686 w 747"/>
                <a:gd name="T61" fmla="*/ 120 h 324"/>
                <a:gd name="T62" fmla="*/ 679 w 747"/>
                <a:gd name="T63" fmla="*/ 113 h 324"/>
                <a:gd name="T64" fmla="*/ 677 w 747"/>
                <a:gd name="T65" fmla="*/ 132 h 324"/>
                <a:gd name="T66" fmla="*/ 686 w 747"/>
                <a:gd name="T67" fmla="*/ 137 h 324"/>
                <a:gd name="T68" fmla="*/ 691 w 747"/>
                <a:gd name="T69" fmla="*/ 156 h 324"/>
                <a:gd name="T70" fmla="*/ 660 w 747"/>
                <a:gd name="T71" fmla="*/ 173 h 324"/>
                <a:gd name="T72" fmla="*/ 658 w 747"/>
                <a:gd name="T73" fmla="*/ 180 h 324"/>
                <a:gd name="T74" fmla="*/ 703 w 747"/>
                <a:gd name="T75" fmla="*/ 168 h 324"/>
                <a:gd name="T76" fmla="*/ 715 w 747"/>
                <a:gd name="T77" fmla="*/ 170 h 324"/>
                <a:gd name="T78" fmla="*/ 682 w 747"/>
                <a:gd name="T79" fmla="*/ 199 h 324"/>
                <a:gd name="T80" fmla="*/ 643 w 747"/>
                <a:gd name="T81" fmla="*/ 231 h 324"/>
                <a:gd name="T82" fmla="*/ 638 w 747"/>
                <a:gd name="T83" fmla="*/ 235 h 324"/>
                <a:gd name="T84" fmla="*/ 602 w 747"/>
                <a:gd name="T85" fmla="*/ 279 h 324"/>
                <a:gd name="T86" fmla="*/ 586 w 747"/>
                <a:gd name="T87" fmla="*/ 315 h 324"/>
                <a:gd name="T88" fmla="*/ 432 w 747"/>
                <a:gd name="T89" fmla="*/ 245 h 324"/>
                <a:gd name="T90" fmla="*/ 314 w 747"/>
                <a:gd name="T91" fmla="*/ 231 h 324"/>
                <a:gd name="T92" fmla="*/ 305 w 747"/>
                <a:gd name="T93" fmla="*/ 226 h 324"/>
                <a:gd name="T94" fmla="*/ 187 w 747"/>
                <a:gd name="T95" fmla="*/ 238 h 324"/>
                <a:gd name="T96" fmla="*/ 161 w 747"/>
                <a:gd name="T97" fmla="*/ 255 h 324"/>
                <a:gd name="T98" fmla="*/ 0 w 747"/>
                <a:gd name="T99" fmla="*/ 28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324">
                  <a:moveTo>
                    <a:pt x="0" y="286"/>
                  </a:moveTo>
                  <a:lnTo>
                    <a:pt x="2" y="262"/>
                  </a:lnTo>
                  <a:lnTo>
                    <a:pt x="9" y="262"/>
                  </a:lnTo>
                  <a:lnTo>
                    <a:pt x="12" y="259"/>
                  </a:lnTo>
                  <a:lnTo>
                    <a:pt x="19" y="255"/>
                  </a:lnTo>
                  <a:lnTo>
                    <a:pt x="19" y="247"/>
                  </a:lnTo>
                  <a:lnTo>
                    <a:pt x="19" y="243"/>
                  </a:lnTo>
                  <a:lnTo>
                    <a:pt x="21" y="238"/>
                  </a:lnTo>
                  <a:lnTo>
                    <a:pt x="28" y="228"/>
                  </a:lnTo>
                  <a:lnTo>
                    <a:pt x="45" y="221"/>
                  </a:lnTo>
                  <a:lnTo>
                    <a:pt x="67" y="216"/>
                  </a:lnTo>
                  <a:lnTo>
                    <a:pt x="86" y="197"/>
                  </a:lnTo>
                  <a:lnTo>
                    <a:pt x="93" y="194"/>
                  </a:lnTo>
                  <a:lnTo>
                    <a:pt x="105" y="182"/>
                  </a:lnTo>
                  <a:lnTo>
                    <a:pt x="110" y="173"/>
                  </a:lnTo>
                  <a:lnTo>
                    <a:pt x="110" y="173"/>
                  </a:lnTo>
                  <a:lnTo>
                    <a:pt x="117" y="173"/>
                  </a:lnTo>
                  <a:lnTo>
                    <a:pt x="120" y="168"/>
                  </a:lnTo>
                  <a:lnTo>
                    <a:pt x="122" y="166"/>
                  </a:lnTo>
                  <a:lnTo>
                    <a:pt x="127" y="158"/>
                  </a:lnTo>
                  <a:lnTo>
                    <a:pt x="132" y="158"/>
                  </a:lnTo>
                  <a:lnTo>
                    <a:pt x="137" y="163"/>
                  </a:lnTo>
                  <a:lnTo>
                    <a:pt x="144" y="158"/>
                  </a:lnTo>
                  <a:lnTo>
                    <a:pt x="144" y="156"/>
                  </a:lnTo>
                  <a:lnTo>
                    <a:pt x="156" y="149"/>
                  </a:lnTo>
                  <a:lnTo>
                    <a:pt x="163" y="144"/>
                  </a:lnTo>
                  <a:lnTo>
                    <a:pt x="175" y="144"/>
                  </a:lnTo>
                  <a:lnTo>
                    <a:pt x="189" y="120"/>
                  </a:lnTo>
                  <a:lnTo>
                    <a:pt x="201" y="113"/>
                  </a:lnTo>
                  <a:lnTo>
                    <a:pt x="204" y="106"/>
                  </a:lnTo>
                  <a:lnTo>
                    <a:pt x="204" y="98"/>
                  </a:lnTo>
                  <a:lnTo>
                    <a:pt x="204" y="91"/>
                  </a:lnTo>
                  <a:lnTo>
                    <a:pt x="206" y="84"/>
                  </a:lnTo>
                  <a:lnTo>
                    <a:pt x="206" y="82"/>
                  </a:lnTo>
                  <a:lnTo>
                    <a:pt x="228" y="77"/>
                  </a:lnTo>
                  <a:lnTo>
                    <a:pt x="228" y="82"/>
                  </a:lnTo>
                  <a:lnTo>
                    <a:pt x="249" y="79"/>
                  </a:lnTo>
                  <a:lnTo>
                    <a:pt x="259" y="77"/>
                  </a:lnTo>
                  <a:lnTo>
                    <a:pt x="264" y="77"/>
                  </a:lnTo>
                  <a:lnTo>
                    <a:pt x="490" y="41"/>
                  </a:lnTo>
                  <a:lnTo>
                    <a:pt x="703" y="0"/>
                  </a:lnTo>
                  <a:lnTo>
                    <a:pt x="706" y="5"/>
                  </a:lnTo>
                  <a:lnTo>
                    <a:pt x="708" y="7"/>
                  </a:lnTo>
                  <a:lnTo>
                    <a:pt x="713" y="12"/>
                  </a:lnTo>
                  <a:lnTo>
                    <a:pt x="718" y="12"/>
                  </a:lnTo>
                  <a:lnTo>
                    <a:pt x="722" y="17"/>
                  </a:lnTo>
                  <a:lnTo>
                    <a:pt x="725" y="21"/>
                  </a:lnTo>
                  <a:lnTo>
                    <a:pt x="730" y="31"/>
                  </a:lnTo>
                  <a:lnTo>
                    <a:pt x="727" y="33"/>
                  </a:lnTo>
                  <a:lnTo>
                    <a:pt x="727" y="36"/>
                  </a:lnTo>
                  <a:lnTo>
                    <a:pt x="725" y="36"/>
                  </a:lnTo>
                  <a:lnTo>
                    <a:pt x="725" y="31"/>
                  </a:lnTo>
                  <a:lnTo>
                    <a:pt x="718" y="33"/>
                  </a:lnTo>
                  <a:lnTo>
                    <a:pt x="713" y="33"/>
                  </a:lnTo>
                  <a:lnTo>
                    <a:pt x="708" y="31"/>
                  </a:lnTo>
                  <a:lnTo>
                    <a:pt x="706" y="33"/>
                  </a:lnTo>
                  <a:lnTo>
                    <a:pt x="708" y="36"/>
                  </a:lnTo>
                  <a:lnTo>
                    <a:pt x="708" y="38"/>
                  </a:lnTo>
                  <a:lnTo>
                    <a:pt x="686" y="48"/>
                  </a:lnTo>
                  <a:lnTo>
                    <a:pt x="682" y="53"/>
                  </a:lnTo>
                  <a:lnTo>
                    <a:pt x="674" y="60"/>
                  </a:lnTo>
                  <a:lnTo>
                    <a:pt x="662" y="62"/>
                  </a:lnTo>
                  <a:lnTo>
                    <a:pt x="660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7" y="72"/>
                  </a:lnTo>
                  <a:lnTo>
                    <a:pt x="679" y="67"/>
                  </a:lnTo>
                  <a:lnTo>
                    <a:pt x="694" y="62"/>
                  </a:lnTo>
                  <a:lnTo>
                    <a:pt x="701" y="58"/>
                  </a:lnTo>
                  <a:lnTo>
                    <a:pt x="713" y="58"/>
                  </a:lnTo>
                  <a:lnTo>
                    <a:pt x="715" y="60"/>
                  </a:lnTo>
                  <a:lnTo>
                    <a:pt x="713" y="67"/>
                  </a:lnTo>
                  <a:lnTo>
                    <a:pt x="715" y="72"/>
                  </a:lnTo>
                  <a:lnTo>
                    <a:pt x="718" y="74"/>
                  </a:lnTo>
                  <a:lnTo>
                    <a:pt x="725" y="72"/>
                  </a:lnTo>
                  <a:lnTo>
                    <a:pt x="725" y="67"/>
                  </a:lnTo>
                  <a:lnTo>
                    <a:pt x="732" y="58"/>
                  </a:lnTo>
                  <a:lnTo>
                    <a:pt x="739" y="58"/>
                  </a:lnTo>
                  <a:lnTo>
                    <a:pt x="744" y="70"/>
                  </a:lnTo>
                  <a:lnTo>
                    <a:pt x="747" y="86"/>
                  </a:lnTo>
                  <a:lnTo>
                    <a:pt x="747" y="91"/>
                  </a:lnTo>
                  <a:lnTo>
                    <a:pt x="747" y="94"/>
                  </a:lnTo>
                  <a:lnTo>
                    <a:pt x="737" y="103"/>
                  </a:lnTo>
                  <a:lnTo>
                    <a:pt x="735" y="108"/>
                  </a:lnTo>
                  <a:lnTo>
                    <a:pt x="732" y="113"/>
                  </a:lnTo>
                  <a:lnTo>
                    <a:pt x="725" y="120"/>
                  </a:lnTo>
                  <a:lnTo>
                    <a:pt x="718" y="122"/>
                  </a:lnTo>
                  <a:lnTo>
                    <a:pt x="710" y="127"/>
                  </a:lnTo>
                  <a:lnTo>
                    <a:pt x="696" y="125"/>
                  </a:lnTo>
                  <a:lnTo>
                    <a:pt x="691" y="125"/>
                  </a:lnTo>
                  <a:lnTo>
                    <a:pt x="691" y="125"/>
                  </a:lnTo>
                  <a:lnTo>
                    <a:pt x="689" y="125"/>
                  </a:lnTo>
                  <a:lnTo>
                    <a:pt x="686" y="120"/>
                  </a:lnTo>
                  <a:lnTo>
                    <a:pt x="686" y="115"/>
                  </a:lnTo>
                  <a:lnTo>
                    <a:pt x="684" y="113"/>
                  </a:lnTo>
                  <a:lnTo>
                    <a:pt x="679" y="113"/>
                  </a:lnTo>
                  <a:lnTo>
                    <a:pt x="677" y="115"/>
                  </a:lnTo>
                  <a:lnTo>
                    <a:pt x="679" y="127"/>
                  </a:lnTo>
                  <a:lnTo>
                    <a:pt x="677" y="132"/>
                  </a:lnTo>
                  <a:lnTo>
                    <a:pt x="677" y="130"/>
                  </a:lnTo>
                  <a:lnTo>
                    <a:pt x="679" y="137"/>
                  </a:lnTo>
                  <a:lnTo>
                    <a:pt x="686" y="137"/>
                  </a:lnTo>
                  <a:lnTo>
                    <a:pt x="691" y="144"/>
                  </a:lnTo>
                  <a:lnTo>
                    <a:pt x="689" y="151"/>
                  </a:lnTo>
                  <a:lnTo>
                    <a:pt x="691" y="156"/>
                  </a:lnTo>
                  <a:lnTo>
                    <a:pt x="674" y="175"/>
                  </a:lnTo>
                  <a:lnTo>
                    <a:pt x="670" y="175"/>
                  </a:lnTo>
                  <a:lnTo>
                    <a:pt x="660" y="173"/>
                  </a:lnTo>
                  <a:lnTo>
                    <a:pt x="653" y="173"/>
                  </a:lnTo>
                  <a:lnTo>
                    <a:pt x="653" y="175"/>
                  </a:lnTo>
                  <a:lnTo>
                    <a:pt x="658" y="180"/>
                  </a:lnTo>
                  <a:lnTo>
                    <a:pt x="677" y="180"/>
                  </a:lnTo>
                  <a:lnTo>
                    <a:pt x="686" y="175"/>
                  </a:lnTo>
                  <a:lnTo>
                    <a:pt x="703" y="168"/>
                  </a:lnTo>
                  <a:lnTo>
                    <a:pt x="706" y="163"/>
                  </a:lnTo>
                  <a:lnTo>
                    <a:pt x="708" y="163"/>
                  </a:lnTo>
                  <a:lnTo>
                    <a:pt x="715" y="170"/>
                  </a:lnTo>
                  <a:lnTo>
                    <a:pt x="708" y="182"/>
                  </a:lnTo>
                  <a:lnTo>
                    <a:pt x="696" y="197"/>
                  </a:lnTo>
                  <a:lnTo>
                    <a:pt x="682" y="199"/>
                  </a:lnTo>
                  <a:lnTo>
                    <a:pt x="674" y="204"/>
                  </a:lnTo>
                  <a:lnTo>
                    <a:pt x="658" y="207"/>
                  </a:lnTo>
                  <a:lnTo>
                    <a:pt x="643" y="231"/>
                  </a:lnTo>
                  <a:lnTo>
                    <a:pt x="636" y="231"/>
                  </a:lnTo>
                  <a:lnTo>
                    <a:pt x="636" y="233"/>
                  </a:lnTo>
                  <a:lnTo>
                    <a:pt x="638" y="235"/>
                  </a:lnTo>
                  <a:lnTo>
                    <a:pt x="622" y="245"/>
                  </a:lnTo>
                  <a:lnTo>
                    <a:pt x="612" y="257"/>
                  </a:lnTo>
                  <a:lnTo>
                    <a:pt x="602" y="279"/>
                  </a:lnTo>
                  <a:lnTo>
                    <a:pt x="598" y="303"/>
                  </a:lnTo>
                  <a:lnTo>
                    <a:pt x="593" y="310"/>
                  </a:lnTo>
                  <a:lnTo>
                    <a:pt x="586" y="315"/>
                  </a:lnTo>
                  <a:lnTo>
                    <a:pt x="550" y="319"/>
                  </a:lnTo>
                  <a:lnTo>
                    <a:pt x="545" y="324"/>
                  </a:lnTo>
                  <a:lnTo>
                    <a:pt x="432" y="245"/>
                  </a:lnTo>
                  <a:lnTo>
                    <a:pt x="333" y="257"/>
                  </a:lnTo>
                  <a:lnTo>
                    <a:pt x="331" y="243"/>
                  </a:lnTo>
                  <a:lnTo>
                    <a:pt x="314" y="231"/>
                  </a:lnTo>
                  <a:lnTo>
                    <a:pt x="307" y="233"/>
                  </a:lnTo>
                  <a:lnTo>
                    <a:pt x="302" y="231"/>
                  </a:lnTo>
                  <a:lnTo>
                    <a:pt x="305" y="226"/>
                  </a:lnTo>
                  <a:lnTo>
                    <a:pt x="302" y="223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5" y="240"/>
                  </a:lnTo>
                  <a:lnTo>
                    <a:pt x="161" y="250"/>
                  </a:lnTo>
                  <a:lnTo>
                    <a:pt x="161" y="255"/>
                  </a:lnTo>
                  <a:lnTo>
                    <a:pt x="153" y="255"/>
                  </a:lnTo>
                  <a:lnTo>
                    <a:pt x="127" y="267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29862" y="4262316"/>
              <a:ext cx="1109663" cy="388937"/>
            </a:xfrm>
            <a:custGeom>
              <a:avLst/>
              <a:gdLst>
                <a:gd name="T0" fmla="*/ 699 w 699"/>
                <a:gd name="T1" fmla="*/ 0 h 245"/>
                <a:gd name="T2" fmla="*/ 557 w 699"/>
                <a:gd name="T3" fmla="*/ 17 h 245"/>
                <a:gd name="T4" fmla="*/ 548 w 699"/>
                <a:gd name="T5" fmla="*/ 22 h 245"/>
                <a:gd name="T6" fmla="*/ 197 w 699"/>
                <a:gd name="T7" fmla="*/ 55 h 245"/>
                <a:gd name="T8" fmla="*/ 190 w 699"/>
                <a:gd name="T9" fmla="*/ 50 h 245"/>
                <a:gd name="T10" fmla="*/ 176 w 699"/>
                <a:gd name="T11" fmla="*/ 53 h 245"/>
                <a:gd name="T12" fmla="*/ 180 w 699"/>
                <a:gd name="T13" fmla="*/ 58 h 245"/>
                <a:gd name="T14" fmla="*/ 180 w 699"/>
                <a:gd name="T15" fmla="*/ 70 h 245"/>
                <a:gd name="T16" fmla="*/ 56 w 699"/>
                <a:gd name="T17" fmla="*/ 79 h 245"/>
                <a:gd name="T18" fmla="*/ 48 w 699"/>
                <a:gd name="T19" fmla="*/ 94 h 245"/>
                <a:gd name="T20" fmla="*/ 44 w 699"/>
                <a:gd name="T21" fmla="*/ 113 h 245"/>
                <a:gd name="T22" fmla="*/ 46 w 699"/>
                <a:gd name="T23" fmla="*/ 118 h 245"/>
                <a:gd name="T24" fmla="*/ 41 w 699"/>
                <a:gd name="T25" fmla="*/ 135 h 245"/>
                <a:gd name="T26" fmla="*/ 39 w 699"/>
                <a:gd name="T27" fmla="*/ 139 h 245"/>
                <a:gd name="T28" fmla="*/ 41 w 699"/>
                <a:gd name="T29" fmla="*/ 144 h 245"/>
                <a:gd name="T30" fmla="*/ 36 w 699"/>
                <a:gd name="T31" fmla="*/ 154 h 245"/>
                <a:gd name="T32" fmla="*/ 27 w 699"/>
                <a:gd name="T33" fmla="*/ 166 h 245"/>
                <a:gd name="T34" fmla="*/ 22 w 699"/>
                <a:gd name="T35" fmla="*/ 187 h 245"/>
                <a:gd name="T36" fmla="*/ 10 w 699"/>
                <a:gd name="T37" fmla="*/ 202 h 245"/>
                <a:gd name="T38" fmla="*/ 12 w 699"/>
                <a:gd name="T39" fmla="*/ 216 h 245"/>
                <a:gd name="T40" fmla="*/ 12 w 699"/>
                <a:gd name="T41" fmla="*/ 235 h 245"/>
                <a:gd name="T42" fmla="*/ 8 w 699"/>
                <a:gd name="T43" fmla="*/ 235 h 245"/>
                <a:gd name="T44" fmla="*/ 0 w 699"/>
                <a:gd name="T45" fmla="*/ 245 h 245"/>
                <a:gd name="T46" fmla="*/ 180 w 699"/>
                <a:gd name="T47" fmla="*/ 233 h 245"/>
                <a:gd name="T48" fmla="*/ 404 w 699"/>
                <a:gd name="T49" fmla="*/ 211 h 245"/>
                <a:gd name="T50" fmla="*/ 493 w 699"/>
                <a:gd name="T51" fmla="*/ 202 h 245"/>
                <a:gd name="T52" fmla="*/ 495 w 699"/>
                <a:gd name="T53" fmla="*/ 178 h 245"/>
                <a:gd name="T54" fmla="*/ 502 w 699"/>
                <a:gd name="T55" fmla="*/ 178 h 245"/>
                <a:gd name="T56" fmla="*/ 505 w 699"/>
                <a:gd name="T57" fmla="*/ 175 h 245"/>
                <a:gd name="T58" fmla="*/ 512 w 699"/>
                <a:gd name="T59" fmla="*/ 171 h 245"/>
                <a:gd name="T60" fmla="*/ 512 w 699"/>
                <a:gd name="T61" fmla="*/ 163 h 245"/>
                <a:gd name="T62" fmla="*/ 512 w 699"/>
                <a:gd name="T63" fmla="*/ 159 h 245"/>
                <a:gd name="T64" fmla="*/ 514 w 699"/>
                <a:gd name="T65" fmla="*/ 154 h 245"/>
                <a:gd name="T66" fmla="*/ 521 w 699"/>
                <a:gd name="T67" fmla="*/ 144 h 245"/>
                <a:gd name="T68" fmla="*/ 538 w 699"/>
                <a:gd name="T69" fmla="*/ 137 h 245"/>
                <a:gd name="T70" fmla="*/ 560 w 699"/>
                <a:gd name="T71" fmla="*/ 132 h 245"/>
                <a:gd name="T72" fmla="*/ 579 w 699"/>
                <a:gd name="T73" fmla="*/ 113 h 245"/>
                <a:gd name="T74" fmla="*/ 586 w 699"/>
                <a:gd name="T75" fmla="*/ 110 h 245"/>
                <a:gd name="T76" fmla="*/ 598 w 699"/>
                <a:gd name="T77" fmla="*/ 98 h 245"/>
                <a:gd name="T78" fmla="*/ 603 w 699"/>
                <a:gd name="T79" fmla="*/ 89 h 245"/>
                <a:gd name="T80" fmla="*/ 603 w 699"/>
                <a:gd name="T81" fmla="*/ 89 h 245"/>
                <a:gd name="T82" fmla="*/ 610 w 699"/>
                <a:gd name="T83" fmla="*/ 89 h 245"/>
                <a:gd name="T84" fmla="*/ 613 w 699"/>
                <a:gd name="T85" fmla="*/ 84 h 245"/>
                <a:gd name="T86" fmla="*/ 615 w 699"/>
                <a:gd name="T87" fmla="*/ 82 h 245"/>
                <a:gd name="T88" fmla="*/ 620 w 699"/>
                <a:gd name="T89" fmla="*/ 74 h 245"/>
                <a:gd name="T90" fmla="*/ 625 w 699"/>
                <a:gd name="T91" fmla="*/ 74 h 245"/>
                <a:gd name="T92" fmla="*/ 630 w 699"/>
                <a:gd name="T93" fmla="*/ 79 h 245"/>
                <a:gd name="T94" fmla="*/ 637 w 699"/>
                <a:gd name="T95" fmla="*/ 74 h 245"/>
                <a:gd name="T96" fmla="*/ 637 w 699"/>
                <a:gd name="T97" fmla="*/ 72 h 245"/>
                <a:gd name="T98" fmla="*/ 649 w 699"/>
                <a:gd name="T99" fmla="*/ 65 h 245"/>
                <a:gd name="T100" fmla="*/ 656 w 699"/>
                <a:gd name="T101" fmla="*/ 60 h 245"/>
                <a:gd name="T102" fmla="*/ 668 w 699"/>
                <a:gd name="T103" fmla="*/ 60 h 245"/>
                <a:gd name="T104" fmla="*/ 682 w 699"/>
                <a:gd name="T105" fmla="*/ 36 h 245"/>
                <a:gd name="T106" fmla="*/ 694 w 699"/>
                <a:gd name="T107" fmla="*/ 29 h 245"/>
                <a:gd name="T108" fmla="*/ 697 w 699"/>
                <a:gd name="T109" fmla="*/ 22 h 245"/>
                <a:gd name="T110" fmla="*/ 697 w 699"/>
                <a:gd name="T111" fmla="*/ 14 h 245"/>
                <a:gd name="T112" fmla="*/ 697 w 699"/>
                <a:gd name="T113" fmla="*/ 7 h 245"/>
                <a:gd name="T114" fmla="*/ 699 w 699"/>
                <a:gd name="T1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9" h="245">
                  <a:moveTo>
                    <a:pt x="699" y="0"/>
                  </a:moveTo>
                  <a:lnTo>
                    <a:pt x="557" y="17"/>
                  </a:lnTo>
                  <a:lnTo>
                    <a:pt x="548" y="22"/>
                  </a:lnTo>
                  <a:lnTo>
                    <a:pt x="197" y="55"/>
                  </a:lnTo>
                  <a:lnTo>
                    <a:pt x="190" y="50"/>
                  </a:lnTo>
                  <a:lnTo>
                    <a:pt x="176" y="53"/>
                  </a:lnTo>
                  <a:lnTo>
                    <a:pt x="180" y="58"/>
                  </a:lnTo>
                  <a:lnTo>
                    <a:pt x="180" y="70"/>
                  </a:lnTo>
                  <a:lnTo>
                    <a:pt x="56" y="79"/>
                  </a:lnTo>
                  <a:lnTo>
                    <a:pt x="48" y="94"/>
                  </a:lnTo>
                  <a:lnTo>
                    <a:pt x="44" y="113"/>
                  </a:lnTo>
                  <a:lnTo>
                    <a:pt x="46" y="118"/>
                  </a:lnTo>
                  <a:lnTo>
                    <a:pt x="41" y="135"/>
                  </a:lnTo>
                  <a:lnTo>
                    <a:pt x="39" y="139"/>
                  </a:lnTo>
                  <a:lnTo>
                    <a:pt x="41" y="144"/>
                  </a:lnTo>
                  <a:lnTo>
                    <a:pt x="36" y="154"/>
                  </a:lnTo>
                  <a:lnTo>
                    <a:pt x="27" y="166"/>
                  </a:lnTo>
                  <a:lnTo>
                    <a:pt x="22" y="187"/>
                  </a:lnTo>
                  <a:lnTo>
                    <a:pt x="10" y="202"/>
                  </a:lnTo>
                  <a:lnTo>
                    <a:pt x="12" y="216"/>
                  </a:lnTo>
                  <a:lnTo>
                    <a:pt x="12" y="235"/>
                  </a:lnTo>
                  <a:lnTo>
                    <a:pt x="8" y="235"/>
                  </a:lnTo>
                  <a:lnTo>
                    <a:pt x="0" y="245"/>
                  </a:lnTo>
                  <a:lnTo>
                    <a:pt x="180" y="233"/>
                  </a:lnTo>
                  <a:lnTo>
                    <a:pt x="404" y="211"/>
                  </a:lnTo>
                  <a:lnTo>
                    <a:pt x="493" y="202"/>
                  </a:lnTo>
                  <a:lnTo>
                    <a:pt x="495" y="178"/>
                  </a:lnTo>
                  <a:lnTo>
                    <a:pt x="502" y="178"/>
                  </a:lnTo>
                  <a:lnTo>
                    <a:pt x="505" y="175"/>
                  </a:lnTo>
                  <a:lnTo>
                    <a:pt x="512" y="171"/>
                  </a:lnTo>
                  <a:lnTo>
                    <a:pt x="512" y="163"/>
                  </a:lnTo>
                  <a:lnTo>
                    <a:pt x="512" y="159"/>
                  </a:lnTo>
                  <a:lnTo>
                    <a:pt x="514" y="154"/>
                  </a:lnTo>
                  <a:lnTo>
                    <a:pt x="521" y="144"/>
                  </a:lnTo>
                  <a:lnTo>
                    <a:pt x="538" y="137"/>
                  </a:lnTo>
                  <a:lnTo>
                    <a:pt x="560" y="132"/>
                  </a:lnTo>
                  <a:lnTo>
                    <a:pt x="579" y="113"/>
                  </a:lnTo>
                  <a:lnTo>
                    <a:pt x="586" y="110"/>
                  </a:lnTo>
                  <a:lnTo>
                    <a:pt x="598" y="98"/>
                  </a:lnTo>
                  <a:lnTo>
                    <a:pt x="603" y="89"/>
                  </a:lnTo>
                  <a:lnTo>
                    <a:pt x="603" y="89"/>
                  </a:lnTo>
                  <a:lnTo>
                    <a:pt x="610" y="89"/>
                  </a:lnTo>
                  <a:lnTo>
                    <a:pt x="613" y="84"/>
                  </a:lnTo>
                  <a:lnTo>
                    <a:pt x="615" y="82"/>
                  </a:lnTo>
                  <a:lnTo>
                    <a:pt x="620" y="74"/>
                  </a:lnTo>
                  <a:lnTo>
                    <a:pt x="625" y="74"/>
                  </a:lnTo>
                  <a:lnTo>
                    <a:pt x="630" y="79"/>
                  </a:lnTo>
                  <a:lnTo>
                    <a:pt x="637" y="74"/>
                  </a:lnTo>
                  <a:lnTo>
                    <a:pt x="637" y="72"/>
                  </a:lnTo>
                  <a:lnTo>
                    <a:pt x="649" y="65"/>
                  </a:lnTo>
                  <a:lnTo>
                    <a:pt x="656" y="60"/>
                  </a:lnTo>
                  <a:lnTo>
                    <a:pt x="668" y="60"/>
                  </a:lnTo>
                  <a:lnTo>
                    <a:pt x="682" y="36"/>
                  </a:lnTo>
                  <a:lnTo>
                    <a:pt x="694" y="29"/>
                  </a:lnTo>
                  <a:lnTo>
                    <a:pt x="697" y="22"/>
                  </a:lnTo>
                  <a:lnTo>
                    <a:pt x="697" y="14"/>
                  </a:lnTo>
                  <a:lnTo>
                    <a:pt x="697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887124" y="4482979"/>
              <a:ext cx="690563" cy="523875"/>
            </a:xfrm>
            <a:custGeom>
              <a:avLst/>
              <a:gdLst>
                <a:gd name="T0" fmla="*/ 257 w 435"/>
                <a:gd name="T1" fmla="*/ 330 h 330"/>
                <a:gd name="T2" fmla="*/ 240 w 435"/>
                <a:gd name="T3" fmla="*/ 327 h 330"/>
                <a:gd name="T4" fmla="*/ 233 w 435"/>
                <a:gd name="T5" fmla="*/ 298 h 330"/>
                <a:gd name="T6" fmla="*/ 209 w 435"/>
                <a:gd name="T7" fmla="*/ 279 h 330"/>
                <a:gd name="T8" fmla="*/ 192 w 435"/>
                <a:gd name="T9" fmla="*/ 245 h 330"/>
                <a:gd name="T10" fmla="*/ 183 w 435"/>
                <a:gd name="T11" fmla="*/ 231 h 330"/>
                <a:gd name="T12" fmla="*/ 156 w 435"/>
                <a:gd name="T13" fmla="*/ 214 h 330"/>
                <a:gd name="T14" fmla="*/ 147 w 435"/>
                <a:gd name="T15" fmla="*/ 200 h 330"/>
                <a:gd name="T16" fmla="*/ 137 w 435"/>
                <a:gd name="T17" fmla="*/ 188 h 330"/>
                <a:gd name="T18" fmla="*/ 96 w 435"/>
                <a:gd name="T19" fmla="*/ 157 h 330"/>
                <a:gd name="T20" fmla="*/ 79 w 435"/>
                <a:gd name="T21" fmla="*/ 142 h 330"/>
                <a:gd name="T22" fmla="*/ 60 w 435"/>
                <a:gd name="T23" fmla="*/ 116 h 330"/>
                <a:gd name="T24" fmla="*/ 48 w 435"/>
                <a:gd name="T25" fmla="*/ 101 h 330"/>
                <a:gd name="T26" fmla="*/ 7 w 435"/>
                <a:gd name="T27" fmla="*/ 87 h 330"/>
                <a:gd name="T28" fmla="*/ 7 w 435"/>
                <a:gd name="T29" fmla="*/ 60 h 330"/>
                <a:gd name="T30" fmla="*/ 17 w 435"/>
                <a:gd name="T31" fmla="*/ 51 h 330"/>
                <a:gd name="T32" fmla="*/ 17 w 435"/>
                <a:gd name="T33" fmla="*/ 44 h 330"/>
                <a:gd name="T34" fmla="*/ 51 w 435"/>
                <a:gd name="T35" fmla="*/ 32 h 330"/>
                <a:gd name="T36" fmla="*/ 75 w 435"/>
                <a:gd name="T37" fmla="*/ 17 h 330"/>
                <a:gd name="T38" fmla="*/ 79 w 435"/>
                <a:gd name="T39" fmla="*/ 15 h 330"/>
                <a:gd name="T40" fmla="*/ 195 w 435"/>
                <a:gd name="T41" fmla="*/ 3 h 330"/>
                <a:gd name="T42" fmla="*/ 197 w 435"/>
                <a:gd name="T43" fmla="*/ 10 h 330"/>
                <a:gd name="T44" fmla="*/ 221 w 435"/>
                <a:gd name="T45" fmla="*/ 20 h 330"/>
                <a:gd name="T46" fmla="*/ 322 w 435"/>
                <a:gd name="T47" fmla="*/ 22 h 330"/>
                <a:gd name="T48" fmla="*/ 432 w 435"/>
                <a:gd name="T49" fmla="*/ 104 h 330"/>
                <a:gd name="T50" fmla="*/ 416 w 435"/>
                <a:gd name="T51" fmla="*/ 121 h 330"/>
                <a:gd name="T52" fmla="*/ 396 w 435"/>
                <a:gd name="T53" fmla="*/ 149 h 330"/>
                <a:gd name="T54" fmla="*/ 392 w 435"/>
                <a:gd name="T55" fmla="*/ 173 h 330"/>
                <a:gd name="T56" fmla="*/ 389 w 435"/>
                <a:gd name="T57" fmla="*/ 188 h 330"/>
                <a:gd name="T58" fmla="*/ 380 w 435"/>
                <a:gd name="T59" fmla="*/ 193 h 330"/>
                <a:gd name="T60" fmla="*/ 370 w 435"/>
                <a:gd name="T61" fmla="*/ 205 h 330"/>
                <a:gd name="T62" fmla="*/ 358 w 435"/>
                <a:gd name="T63" fmla="*/ 221 h 330"/>
                <a:gd name="T64" fmla="*/ 336 w 435"/>
                <a:gd name="T65" fmla="*/ 245 h 330"/>
                <a:gd name="T66" fmla="*/ 320 w 435"/>
                <a:gd name="T67" fmla="*/ 260 h 330"/>
                <a:gd name="T68" fmla="*/ 308 w 435"/>
                <a:gd name="T69" fmla="*/ 270 h 330"/>
                <a:gd name="T70" fmla="*/ 293 w 435"/>
                <a:gd name="T71" fmla="*/ 277 h 330"/>
                <a:gd name="T72" fmla="*/ 291 w 435"/>
                <a:gd name="T73" fmla="*/ 282 h 330"/>
                <a:gd name="T74" fmla="*/ 286 w 435"/>
                <a:gd name="T75" fmla="*/ 294 h 330"/>
                <a:gd name="T76" fmla="*/ 271 w 435"/>
                <a:gd name="T77" fmla="*/ 298 h 330"/>
                <a:gd name="T78" fmla="*/ 269 w 435"/>
                <a:gd name="T79" fmla="*/ 303 h 330"/>
                <a:gd name="T80" fmla="*/ 274 w 435"/>
                <a:gd name="T81" fmla="*/ 306 h 330"/>
                <a:gd name="T82" fmla="*/ 276 w 435"/>
                <a:gd name="T83" fmla="*/ 313 h 330"/>
                <a:gd name="T84" fmla="*/ 264 w 435"/>
                <a:gd name="T85" fmla="*/ 322 h 330"/>
                <a:gd name="T86" fmla="*/ 262 w 435"/>
                <a:gd name="T8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5" h="330">
                  <a:moveTo>
                    <a:pt x="262" y="330"/>
                  </a:moveTo>
                  <a:lnTo>
                    <a:pt x="257" y="330"/>
                  </a:lnTo>
                  <a:lnTo>
                    <a:pt x="245" y="330"/>
                  </a:lnTo>
                  <a:lnTo>
                    <a:pt x="240" y="327"/>
                  </a:lnTo>
                  <a:lnTo>
                    <a:pt x="238" y="320"/>
                  </a:lnTo>
                  <a:lnTo>
                    <a:pt x="233" y="298"/>
                  </a:lnTo>
                  <a:lnTo>
                    <a:pt x="221" y="284"/>
                  </a:lnTo>
                  <a:lnTo>
                    <a:pt x="209" y="279"/>
                  </a:lnTo>
                  <a:lnTo>
                    <a:pt x="202" y="258"/>
                  </a:lnTo>
                  <a:lnTo>
                    <a:pt x="192" y="245"/>
                  </a:lnTo>
                  <a:lnTo>
                    <a:pt x="190" y="233"/>
                  </a:lnTo>
                  <a:lnTo>
                    <a:pt x="183" y="231"/>
                  </a:lnTo>
                  <a:lnTo>
                    <a:pt x="166" y="226"/>
                  </a:lnTo>
                  <a:lnTo>
                    <a:pt x="156" y="214"/>
                  </a:lnTo>
                  <a:lnTo>
                    <a:pt x="147" y="207"/>
                  </a:lnTo>
                  <a:lnTo>
                    <a:pt x="147" y="200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23" y="181"/>
                  </a:lnTo>
                  <a:lnTo>
                    <a:pt x="96" y="157"/>
                  </a:lnTo>
                  <a:lnTo>
                    <a:pt x="84" y="152"/>
                  </a:lnTo>
                  <a:lnTo>
                    <a:pt x="79" y="142"/>
                  </a:lnTo>
                  <a:lnTo>
                    <a:pt x="67" y="133"/>
                  </a:lnTo>
                  <a:lnTo>
                    <a:pt x="60" y="116"/>
                  </a:lnTo>
                  <a:lnTo>
                    <a:pt x="51" y="108"/>
                  </a:lnTo>
                  <a:lnTo>
                    <a:pt x="48" y="101"/>
                  </a:lnTo>
                  <a:lnTo>
                    <a:pt x="31" y="96"/>
                  </a:lnTo>
                  <a:lnTo>
                    <a:pt x="7" y="87"/>
                  </a:lnTo>
                  <a:lnTo>
                    <a:pt x="0" y="80"/>
                  </a:lnTo>
                  <a:lnTo>
                    <a:pt x="7" y="60"/>
                  </a:lnTo>
                  <a:lnTo>
                    <a:pt x="15" y="56"/>
                  </a:lnTo>
                  <a:lnTo>
                    <a:pt x="17" y="51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43" y="32"/>
                  </a:lnTo>
                  <a:lnTo>
                    <a:pt x="51" y="32"/>
                  </a:lnTo>
                  <a:lnTo>
                    <a:pt x="51" y="27"/>
                  </a:lnTo>
                  <a:lnTo>
                    <a:pt x="75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192" y="0"/>
                  </a:lnTo>
                  <a:lnTo>
                    <a:pt x="195" y="3"/>
                  </a:lnTo>
                  <a:lnTo>
                    <a:pt x="192" y="8"/>
                  </a:lnTo>
                  <a:lnTo>
                    <a:pt x="197" y="10"/>
                  </a:lnTo>
                  <a:lnTo>
                    <a:pt x="204" y="8"/>
                  </a:lnTo>
                  <a:lnTo>
                    <a:pt x="221" y="20"/>
                  </a:lnTo>
                  <a:lnTo>
                    <a:pt x="223" y="34"/>
                  </a:lnTo>
                  <a:lnTo>
                    <a:pt x="322" y="22"/>
                  </a:lnTo>
                  <a:lnTo>
                    <a:pt x="435" y="101"/>
                  </a:lnTo>
                  <a:lnTo>
                    <a:pt x="432" y="104"/>
                  </a:lnTo>
                  <a:lnTo>
                    <a:pt x="423" y="108"/>
                  </a:lnTo>
                  <a:lnTo>
                    <a:pt x="416" y="121"/>
                  </a:lnTo>
                  <a:lnTo>
                    <a:pt x="404" y="135"/>
                  </a:lnTo>
                  <a:lnTo>
                    <a:pt x="396" y="149"/>
                  </a:lnTo>
                  <a:lnTo>
                    <a:pt x="392" y="161"/>
                  </a:lnTo>
                  <a:lnTo>
                    <a:pt x="392" y="173"/>
                  </a:lnTo>
                  <a:lnTo>
                    <a:pt x="392" y="183"/>
                  </a:lnTo>
                  <a:lnTo>
                    <a:pt x="389" y="188"/>
                  </a:lnTo>
                  <a:lnTo>
                    <a:pt x="387" y="193"/>
                  </a:lnTo>
                  <a:lnTo>
                    <a:pt x="380" y="193"/>
                  </a:lnTo>
                  <a:lnTo>
                    <a:pt x="375" y="197"/>
                  </a:lnTo>
                  <a:lnTo>
                    <a:pt x="370" y="205"/>
                  </a:lnTo>
                  <a:lnTo>
                    <a:pt x="363" y="214"/>
                  </a:lnTo>
                  <a:lnTo>
                    <a:pt x="358" y="221"/>
                  </a:lnTo>
                  <a:lnTo>
                    <a:pt x="344" y="231"/>
                  </a:lnTo>
                  <a:lnTo>
                    <a:pt x="336" y="245"/>
                  </a:lnTo>
                  <a:lnTo>
                    <a:pt x="329" y="250"/>
                  </a:lnTo>
                  <a:lnTo>
                    <a:pt x="320" y="260"/>
                  </a:lnTo>
                  <a:lnTo>
                    <a:pt x="312" y="265"/>
                  </a:lnTo>
                  <a:lnTo>
                    <a:pt x="308" y="270"/>
                  </a:lnTo>
                  <a:lnTo>
                    <a:pt x="298" y="274"/>
                  </a:lnTo>
                  <a:lnTo>
                    <a:pt x="293" y="277"/>
                  </a:lnTo>
                  <a:lnTo>
                    <a:pt x="291" y="279"/>
                  </a:lnTo>
                  <a:lnTo>
                    <a:pt x="291" y="282"/>
                  </a:lnTo>
                  <a:lnTo>
                    <a:pt x="291" y="284"/>
                  </a:lnTo>
                  <a:lnTo>
                    <a:pt x="286" y="294"/>
                  </a:lnTo>
                  <a:lnTo>
                    <a:pt x="279" y="298"/>
                  </a:lnTo>
                  <a:lnTo>
                    <a:pt x="271" y="298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1" y="306"/>
                  </a:lnTo>
                  <a:lnTo>
                    <a:pt x="274" y="306"/>
                  </a:lnTo>
                  <a:lnTo>
                    <a:pt x="276" y="308"/>
                  </a:lnTo>
                  <a:lnTo>
                    <a:pt x="276" y="313"/>
                  </a:lnTo>
                  <a:lnTo>
                    <a:pt x="271" y="315"/>
                  </a:lnTo>
                  <a:lnTo>
                    <a:pt x="264" y="322"/>
                  </a:lnTo>
                  <a:lnTo>
                    <a:pt x="262" y="327"/>
                  </a:lnTo>
                  <a:lnTo>
                    <a:pt x="262" y="3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7215612" y="4597279"/>
              <a:ext cx="519113" cy="831850"/>
            </a:xfrm>
            <a:custGeom>
              <a:avLst/>
              <a:gdLst>
                <a:gd name="T0" fmla="*/ 0 w 327"/>
                <a:gd name="T1" fmla="*/ 22 h 524"/>
                <a:gd name="T2" fmla="*/ 8 w 327"/>
                <a:gd name="T3" fmla="*/ 32 h 524"/>
                <a:gd name="T4" fmla="*/ 0 w 327"/>
                <a:gd name="T5" fmla="*/ 347 h 524"/>
                <a:gd name="T6" fmla="*/ 3 w 327"/>
                <a:gd name="T7" fmla="*/ 361 h 524"/>
                <a:gd name="T8" fmla="*/ 22 w 327"/>
                <a:gd name="T9" fmla="*/ 522 h 524"/>
                <a:gd name="T10" fmla="*/ 27 w 327"/>
                <a:gd name="T11" fmla="*/ 517 h 524"/>
                <a:gd name="T12" fmla="*/ 32 w 327"/>
                <a:gd name="T13" fmla="*/ 515 h 524"/>
                <a:gd name="T14" fmla="*/ 46 w 327"/>
                <a:gd name="T15" fmla="*/ 520 h 524"/>
                <a:gd name="T16" fmla="*/ 48 w 327"/>
                <a:gd name="T17" fmla="*/ 512 h 524"/>
                <a:gd name="T18" fmla="*/ 51 w 327"/>
                <a:gd name="T19" fmla="*/ 491 h 524"/>
                <a:gd name="T20" fmla="*/ 58 w 327"/>
                <a:gd name="T21" fmla="*/ 474 h 524"/>
                <a:gd name="T22" fmla="*/ 68 w 327"/>
                <a:gd name="T23" fmla="*/ 491 h 524"/>
                <a:gd name="T24" fmla="*/ 65 w 327"/>
                <a:gd name="T25" fmla="*/ 496 h 524"/>
                <a:gd name="T26" fmla="*/ 70 w 327"/>
                <a:gd name="T27" fmla="*/ 508 h 524"/>
                <a:gd name="T28" fmla="*/ 80 w 327"/>
                <a:gd name="T29" fmla="*/ 522 h 524"/>
                <a:gd name="T30" fmla="*/ 89 w 327"/>
                <a:gd name="T31" fmla="*/ 524 h 524"/>
                <a:gd name="T32" fmla="*/ 97 w 327"/>
                <a:gd name="T33" fmla="*/ 522 h 524"/>
                <a:gd name="T34" fmla="*/ 109 w 327"/>
                <a:gd name="T35" fmla="*/ 510 h 524"/>
                <a:gd name="T36" fmla="*/ 111 w 327"/>
                <a:gd name="T37" fmla="*/ 510 h 524"/>
                <a:gd name="T38" fmla="*/ 116 w 327"/>
                <a:gd name="T39" fmla="*/ 505 h 524"/>
                <a:gd name="T40" fmla="*/ 116 w 327"/>
                <a:gd name="T41" fmla="*/ 503 h 524"/>
                <a:gd name="T42" fmla="*/ 113 w 327"/>
                <a:gd name="T43" fmla="*/ 500 h 524"/>
                <a:gd name="T44" fmla="*/ 109 w 327"/>
                <a:gd name="T45" fmla="*/ 498 h 524"/>
                <a:gd name="T46" fmla="*/ 109 w 327"/>
                <a:gd name="T47" fmla="*/ 496 h 524"/>
                <a:gd name="T48" fmla="*/ 113 w 327"/>
                <a:gd name="T49" fmla="*/ 486 h 524"/>
                <a:gd name="T50" fmla="*/ 111 w 327"/>
                <a:gd name="T51" fmla="*/ 484 h 524"/>
                <a:gd name="T52" fmla="*/ 104 w 327"/>
                <a:gd name="T53" fmla="*/ 476 h 524"/>
                <a:gd name="T54" fmla="*/ 101 w 327"/>
                <a:gd name="T55" fmla="*/ 476 h 524"/>
                <a:gd name="T56" fmla="*/ 97 w 327"/>
                <a:gd name="T57" fmla="*/ 472 h 524"/>
                <a:gd name="T58" fmla="*/ 89 w 327"/>
                <a:gd name="T59" fmla="*/ 462 h 524"/>
                <a:gd name="T60" fmla="*/ 89 w 327"/>
                <a:gd name="T61" fmla="*/ 455 h 524"/>
                <a:gd name="T62" fmla="*/ 92 w 327"/>
                <a:gd name="T63" fmla="*/ 452 h 524"/>
                <a:gd name="T64" fmla="*/ 92 w 327"/>
                <a:gd name="T65" fmla="*/ 450 h 524"/>
                <a:gd name="T66" fmla="*/ 92 w 327"/>
                <a:gd name="T67" fmla="*/ 445 h 524"/>
                <a:gd name="T68" fmla="*/ 327 w 327"/>
                <a:gd name="T69" fmla="*/ 421 h 524"/>
                <a:gd name="T70" fmla="*/ 327 w 327"/>
                <a:gd name="T71" fmla="*/ 416 h 524"/>
                <a:gd name="T72" fmla="*/ 315 w 327"/>
                <a:gd name="T73" fmla="*/ 399 h 524"/>
                <a:gd name="T74" fmla="*/ 317 w 327"/>
                <a:gd name="T75" fmla="*/ 371 h 524"/>
                <a:gd name="T76" fmla="*/ 305 w 327"/>
                <a:gd name="T77" fmla="*/ 347 h 524"/>
                <a:gd name="T78" fmla="*/ 305 w 327"/>
                <a:gd name="T79" fmla="*/ 327 h 524"/>
                <a:gd name="T80" fmla="*/ 310 w 327"/>
                <a:gd name="T81" fmla="*/ 315 h 524"/>
                <a:gd name="T82" fmla="*/ 310 w 327"/>
                <a:gd name="T83" fmla="*/ 301 h 524"/>
                <a:gd name="T84" fmla="*/ 317 w 327"/>
                <a:gd name="T85" fmla="*/ 289 h 524"/>
                <a:gd name="T86" fmla="*/ 320 w 327"/>
                <a:gd name="T87" fmla="*/ 286 h 524"/>
                <a:gd name="T88" fmla="*/ 313 w 327"/>
                <a:gd name="T89" fmla="*/ 277 h 524"/>
                <a:gd name="T90" fmla="*/ 315 w 327"/>
                <a:gd name="T91" fmla="*/ 267 h 524"/>
                <a:gd name="T92" fmla="*/ 310 w 327"/>
                <a:gd name="T93" fmla="*/ 260 h 524"/>
                <a:gd name="T94" fmla="*/ 301 w 327"/>
                <a:gd name="T95" fmla="*/ 255 h 524"/>
                <a:gd name="T96" fmla="*/ 298 w 327"/>
                <a:gd name="T97" fmla="*/ 248 h 524"/>
                <a:gd name="T98" fmla="*/ 293 w 327"/>
                <a:gd name="T99" fmla="*/ 234 h 524"/>
                <a:gd name="T100" fmla="*/ 289 w 327"/>
                <a:gd name="T101" fmla="*/ 226 h 524"/>
                <a:gd name="T102" fmla="*/ 224 w 327"/>
                <a:gd name="T103" fmla="*/ 0 h 524"/>
                <a:gd name="T104" fmla="*/ 0 w 327"/>
                <a:gd name="T105" fmla="*/ 2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" h="524">
                  <a:moveTo>
                    <a:pt x="0" y="22"/>
                  </a:moveTo>
                  <a:lnTo>
                    <a:pt x="8" y="32"/>
                  </a:lnTo>
                  <a:lnTo>
                    <a:pt x="0" y="347"/>
                  </a:lnTo>
                  <a:lnTo>
                    <a:pt x="3" y="361"/>
                  </a:lnTo>
                  <a:lnTo>
                    <a:pt x="22" y="522"/>
                  </a:lnTo>
                  <a:lnTo>
                    <a:pt x="27" y="517"/>
                  </a:lnTo>
                  <a:lnTo>
                    <a:pt x="32" y="515"/>
                  </a:lnTo>
                  <a:lnTo>
                    <a:pt x="46" y="520"/>
                  </a:lnTo>
                  <a:lnTo>
                    <a:pt x="48" y="512"/>
                  </a:lnTo>
                  <a:lnTo>
                    <a:pt x="51" y="491"/>
                  </a:lnTo>
                  <a:lnTo>
                    <a:pt x="58" y="474"/>
                  </a:lnTo>
                  <a:lnTo>
                    <a:pt x="68" y="491"/>
                  </a:lnTo>
                  <a:lnTo>
                    <a:pt x="65" y="496"/>
                  </a:lnTo>
                  <a:lnTo>
                    <a:pt x="70" y="508"/>
                  </a:lnTo>
                  <a:lnTo>
                    <a:pt x="80" y="522"/>
                  </a:lnTo>
                  <a:lnTo>
                    <a:pt x="89" y="524"/>
                  </a:lnTo>
                  <a:lnTo>
                    <a:pt x="97" y="522"/>
                  </a:lnTo>
                  <a:lnTo>
                    <a:pt x="109" y="510"/>
                  </a:lnTo>
                  <a:lnTo>
                    <a:pt x="111" y="510"/>
                  </a:lnTo>
                  <a:lnTo>
                    <a:pt x="116" y="505"/>
                  </a:lnTo>
                  <a:lnTo>
                    <a:pt x="116" y="503"/>
                  </a:lnTo>
                  <a:lnTo>
                    <a:pt x="113" y="500"/>
                  </a:lnTo>
                  <a:lnTo>
                    <a:pt x="109" y="498"/>
                  </a:lnTo>
                  <a:lnTo>
                    <a:pt x="109" y="496"/>
                  </a:lnTo>
                  <a:lnTo>
                    <a:pt x="113" y="486"/>
                  </a:lnTo>
                  <a:lnTo>
                    <a:pt x="111" y="484"/>
                  </a:lnTo>
                  <a:lnTo>
                    <a:pt x="104" y="476"/>
                  </a:lnTo>
                  <a:lnTo>
                    <a:pt x="101" y="476"/>
                  </a:lnTo>
                  <a:lnTo>
                    <a:pt x="97" y="472"/>
                  </a:lnTo>
                  <a:lnTo>
                    <a:pt x="89" y="462"/>
                  </a:lnTo>
                  <a:lnTo>
                    <a:pt x="89" y="455"/>
                  </a:lnTo>
                  <a:lnTo>
                    <a:pt x="92" y="452"/>
                  </a:lnTo>
                  <a:lnTo>
                    <a:pt x="92" y="450"/>
                  </a:lnTo>
                  <a:lnTo>
                    <a:pt x="92" y="445"/>
                  </a:lnTo>
                  <a:lnTo>
                    <a:pt x="327" y="421"/>
                  </a:lnTo>
                  <a:lnTo>
                    <a:pt x="327" y="416"/>
                  </a:lnTo>
                  <a:lnTo>
                    <a:pt x="315" y="399"/>
                  </a:lnTo>
                  <a:lnTo>
                    <a:pt x="317" y="371"/>
                  </a:lnTo>
                  <a:lnTo>
                    <a:pt x="305" y="347"/>
                  </a:lnTo>
                  <a:lnTo>
                    <a:pt x="305" y="327"/>
                  </a:lnTo>
                  <a:lnTo>
                    <a:pt x="310" y="315"/>
                  </a:lnTo>
                  <a:lnTo>
                    <a:pt x="310" y="301"/>
                  </a:lnTo>
                  <a:lnTo>
                    <a:pt x="317" y="289"/>
                  </a:lnTo>
                  <a:lnTo>
                    <a:pt x="320" y="286"/>
                  </a:lnTo>
                  <a:lnTo>
                    <a:pt x="313" y="277"/>
                  </a:lnTo>
                  <a:lnTo>
                    <a:pt x="315" y="267"/>
                  </a:lnTo>
                  <a:lnTo>
                    <a:pt x="310" y="260"/>
                  </a:lnTo>
                  <a:lnTo>
                    <a:pt x="301" y="255"/>
                  </a:lnTo>
                  <a:lnTo>
                    <a:pt x="298" y="248"/>
                  </a:lnTo>
                  <a:lnTo>
                    <a:pt x="293" y="234"/>
                  </a:lnTo>
                  <a:lnTo>
                    <a:pt x="289" y="226"/>
                  </a:lnTo>
                  <a:lnTo>
                    <a:pt x="224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774287" y="4632204"/>
              <a:ext cx="476250" cy="831850"/>
            </a:xfrm>
            <a:custGeom>
              <a:avLst/>
              <a:gdLst>
                <a:gd name="T0" fmla="*/ 278 w 300"/>
                <a:gd name="T1" fmla="*/ 0 h 524"/>
                <a:gd name="T2" fmla="*/ 98 w 300"/>
                <a:gd name="T3" fmla="*/ 12 h 524"/>
                <a:gd name="T4" fmla="*/ 96 w 300"/>
                <a:gd name="T5" fmla="*/ 17 h 524"/>
                <a:gd name="T6" fmla="*/ 79 w 300"/>
                <a:gd name="T7" fmla="*/ 34 h 524"/>
                <a:gd name="T8" fmla="*/ 74 w 300"/>
                <a:gd name="T9" fmla="*/ 48 h 524"/>
                <a:gd name="T10" fmla="*/ 74 w 300"/>
                <a:gd name="T11" fmla="*/ 67 h 524"/>
                <a:gd name="T12" fmla="*/ 72 w 300"/>
                <a:gd name="T13" fmla="*/ 77 h 524"/>
                <a:gd name="T14" fmla="*/ 58 w 300"/>
                <a:gd name="T15" fmla="*/ 87 h 524"/>
                <a:gd name="T16" fmla="*/ 46 w 300"/>
                <a:gd name="T17" fmla="*/ 101 h 524"/>
                <a:gd name="T18" fmla="*/ 43 w 300"/>
                <a:gd name="T19" fmla="*/ 106 h 524"/>
                <a:gd name="T20" fmla="*/ 43 w 300"/>
                <a:gd name="T21" fmla="*/ 120 h 524"/>
                <a:gd name="T22" fmla="*/ 33 w 300"/>
                <a:gd name="T23" fmla="*/ 130 h 524"/>
                <a:gd name="T24" fmla="*/ 33 w 300"/>
                <a:gd name="T25" fmla="*/ 139 h 524"/>
                <a:gd name="T26" fmla="*/ 29 w 300"/>
                <a:gd name="T27" fmla="*/ 154 h 524"/>
                <a:gd name="T28" fmla="*/ 19 w 300"/>
                <a:gd name="T29" fmla="*/ 168 h 524"/>
                <a:gd name="T30" fmla="*/ 24 w 300"/>
                <a:gd name="T31" fmla="*/ 185 h 524"/>
                <a:gd name="T32" fmla="*/ 31 w 300"/>
                <a:gd name="T33" fmla="*/ 195 h 524"/>
                <a:gd name="T34" fmla="*/ 33 w 300"/>
                <a:gd name="T35" fmla="*/ 204 h 524"/>
                <a:gd name="T36" fmla="*/ 36 w 300"/>
                <a:gd name="T37" fmla="*/ 209 h 524"/>
                <a:gd name="T38" fmla="*/ 36 w 300"/>
                <a:gd name="T39" fmla="*/ 212 h 524"/>
                <a:gd name="T40" fmla="*/ 31 w 300"/>
                <a:gd name="T41" fmla="*/ 216 h 524"/>
                <a:gd name="T42" fmla="*/ 29 w 300"/>
                <a:gd name="T43" fmla="*/ 226 h 524"/>
                <a:gd name="T44" fmla="*/ 29 w 300"/>
                <a:gd name="T45" fmla="*/ 231 h 524"/>
                <a:gd name="T46" fmla="*/ 29 w 300"/>
                <a:gd name="T47" fmla="*/ 240 h 524"/>
                <a:gd name="T48" fmla="*/ 41 w 300"/>
                <a:gd name="T49" fmla="*/ 262 h 524"/>
                <a:gd name="T50" fmla="*/ 43 w 300"/>
                <a:gd name="T51" fmla="*/ 281 h 524"/>
                <a:gd name="T52" fmla="*/ 48 w 300"/>
                <a:gd name="T53" fmla="*/ 293 h 524"/>
                <a:gd name="T54" fmla="*/ 53 w 300"/>
                <a:gd name="T55" fmla="*/ 298 h 524"/>
                <a:gd name="T56" fmla="*/ 53 w 300"/>
                <a:gd name="T57" fmla="*/ 310 h 524"/>
                <a:gd name="T58" fmla="*/ 43 w 300"/>
                <a:gd name="T59" fmla="*/ 315 h 524"/>
                <a:gd name="T60" fmla="*/ 38 w 300"/>
                <a:gd name="T61" fmla="*/ 320 h 524"/>
                <a:gd name="T62" fmla="*/ 33 w 300"/>
                <a:gd name="T63" fmla="*/ 341 h 524"/>
                <a:gd name="T64" fmla="*/ 17 w 300"/>
                <a:gd name="T65" fmla="*/ 368 h 524"/>
                <a:gd name="T66" fmla="*/ 2 w 300"/>
                <a:gd name="T67" fmla="*/ 413 h 524"/>
                <a:gd name="T68" fmla="*/ 0 w 300"/>
                <a:gd name="T69" fmla="*/ 447 h 524"/>
                <a:gd name="T70" fmla="*/ 168 w 300"/>
                <a:gd name="T71" fmla="*/ 440 h 524"/>
                <a:gd name="T72" fmla="*/ 173 w 300"/>
                <a:gd name="T73" fmla="*/ 445 h 524"/>
                <a:gd name="T74" fmla="*/ 168 w 300"/>
                <a:gd name="T75" fmla="*/ 462 h 524"/>
                <a:gd name="T76" fmla="*/ 168 w 300"/>
                <a:gd name="T77" fmla="*/ 486 h 524"/>
                <a:gd name="T78" fmla="*/ 187 w 300"/>
                <a:gd name="T79" fmla="*/ 502 h 524"/>
                <a:gd name="T80" fmla="*/ 190 w 300"/>
                <a:gd name="T81" fmla="*/ 522 h 524"/>
                <a:gd name="T82" fmla="*/ 202 w 300"/>
                <a:gd name="T83" fmla="*/ 524 h 524"/>
                <a:gd name="T84" fmla="*/ 221 w 300"/>
                <a:gd name="T85" fmla="*/ 507 h 524"/>
                <a:gd name="T86" fmla="*/ 262 w 300"/>
                <a:gd name="T87" fmla="*/ 495 h 524"/>
                <a:gd name="T88" fmla="*/ 271 w 300"/>
                <a:gd name="T89" fmla="*/ 500 h 524"/>
                <a:gd name="T90" fmla="*/ 286 w 300"/>
                <a:gd name="T91" fmla="*/ 495 h 524"/>
                <a:gd name="T92" fmla="*/ 288 w 300"/>
                <a:gd name="T93" fmla="*/ 498 h 524"/>
                <a:gd name="T94" fmla="*/ 298 w 300"/>
                <a:gd name="T95" fmla="*/ 500 h 524"/>
                <a:gd name="T96" fmla="*/ 300 w 300"/>
                <a:gd name="T97" fmla="*/ 500 h 524"/>
                <a:gd name="T98" fmla="*/ 281 w 300"/>
                <a:gd name="T99" fmla="*/ 339 h 524"/>
                <a:gd name="T100" fmla="*/ 278 w 300"/>
                <a:gd name="T101" fmla="*/ 325 h 524"/>
                <a:gd name="T102" fmla="*/ 286 w 300"/>
                <a:gd name="T103" fmla="*/ 10 h 524"/>
                <a:gd name="T104" fmla="*/ 278 w 300"/>
                <a:gd name="T105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524">
                  <a:moveTo>
                    <a:pt x="278" y="0"/>
                  </a:moveTo>
                  <a:lnTo>
                    <a:pt x="98" y="12"/>
                  </a:lnTo>
                  <a:lnTo>
                    <a:pt x="96" y="17"/>
                  </a:lnTo>
                  <a:lnTo>
                    <a:pt x="79" y="34"/>
                  </a:lnTo>
                  <a:lnTo>
                    <a:pt x="74" y="48"/>
                  </a:lnTo>
                  <a:lnTo>
                    <a:pt x="74" y="67"/>
                  </a:lnTo>
                  <a:lnTo>
                    <a:pt x="72" y="77"/>
                  </a:lnTo>
                  <a:lnTo>
                    <a:pt x="58" y="87"/>
                  </a:lnTo>
                  <a:lnTo>
                    <a:pt x="46" y="101"/>
                  </a:lnTo>
                  <a:lnTo>
                    <a:pt x="43" y="106"/>
                  </a:lnTo>
                  <a:lnTo>
                    <a:pt x="43" y="120"/>
                  </a:lnTo>
                  <a:lnTo>
                    <a:pt x="33" y="130"/>
                  </a:lnTo>
                  <a:lnTo>
                    <a:pt x="33" y="139"/>
                  </a:lnTo>
                  <a:lnTo>
                    <a:pt x="29" y="154"/>
                  </a:lnTo>
                  <a:lnTo>
                    <a:pt x="19" y="168"/>
                  </a:lnTo>
                  <a:lnTo>
                    <a:pt x="24" y="185"/>
                  </a:lnTo>
                  <a:lnTo>
                    <a:pt x="31" y="195"/>
                  </a:lnTo>
                  <a:lnTo>
                    <a:pt x="33" y="204"/>
                  </a:lnTo>
                  <a:lnTo>
                    <a:pt x="36" y="209"/>
                  </a:lnTo>
                  <a:lnTo>
                    <a:pt x="36" y="212"/>
                  </a:lnTo>
                  <a:lnTo>
                    <a:pt x="31" y="216"/>
                  </a:lnTo>
                  <a:lnTo>
                    <a:pt x="29" y="226"/>
                  </a:lnTo>
                  <a:lnTo>
                    <a:pt x="29" y="231"/>
                  </a:lnTo>
                  <a:lnTo>
                    <a:pt x="29" y="240"/>
                  </a:lnTo>
                  <a:lnTo>
                    <a:pt x="41" y="262"/>
                  </a:lnTo>
                  <a:lnTo>
                    <a:pt x="43" y="281"/>
                  </a:lnTo>
                  <a:lnTo>
                    <a:pt x="48" y="293"/>
                  </a:lnTo>
                  <a:lnTo>
                    <a:pt x="53" y="298"/>
                  </a:lnTo>
                  <a:lnTo>
                    <a:pt x="53" y="310"/>
                  </a:lnTo>
                  <a:lnTo>
                    <a:pt x="43" y="315"/>
                  </a:lnTo>
                  <a:lnTo>
                    <a:pt x="38" y="320"/>
                  </a:lnTo>
                  <a:lnTo>
                    <a:pt x="33" y="341"/>
                  </a:lnTo>
                  <a:lnTo>
                    <a:pt x="17" y="368"/>
                  </a:lnTo>
                  <a:lnTo>
                    <a:pt x="2" y="413"/>
                  </a:lnTo>
                  <a:lnTo>
                    <a:pt x="0" y="447"/>
                  </a:lnTo>
                  <a:lnTo>
                    <a:pt x="168" y="440"/>
                  </a:lnTo>
                  <a:lnTo>
                    <a:pt x="173" y="445"/>
                  </a:lnTo>
                  <a:lnTo>
                    <a:pt x="168" y="462"/>
                  </a:lnTo>
                  <a:lnTo>
                    <a:pt x="168" y="486"/>
                  </a:lnTo>
                  <a:lnTo>
                    <a:pt x="187" y="502"/>
                  </a:lnTo>
                  <a:lnTo>
                    <a:pt x="190" y="522"/>
                  </a:lnTo>
                  <a:lnTo>
                    <a:pt x="202" y="524"/>
                  </a:lnTo>
                  <a:lnTo>
                    <a:pt x="221" y="507"/>
                  </a:lnTo>
                  <a:lnTo>
                    <a:pt x="262" y="495"/>
                  </a:lnTo>
                  <a:lnTo>
                    <a:pt x="271" y="500"/>
                  </a:lnTo>
                  <a:lnTo>
                    <a:pt x="286" y="495"/>
                  </a:lnTo>
                  <a:lnTo>
                    <a:pt x="288" y="498"/>
                  </a:lnTo>
                  <a:lnTo>
                    <a:pt x="298" y="500"/>
                  </a:lnTo>
                  <a:lnTo>
                    <a:pt x="300" y="500"/>
                  </a:lnTo>
                  <a:lnTo>
                    <a:pt x="281" y="339"/>
                  </a:lnTo>
                  <a:lnTo>
                    <a:pt x="278" y="325"/>
                  </a:lnTo>
                  <a:lnTo>
                    <a:pt x="286" y="10"/>
                  </a:lnTo>
                  <a:lnTo>
                    <a:pt x="27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323437" y="4392491"/>
              <a:ext cx="671513" cy="617537"/>
            </a:xfrm>
            <a:custGeom>
              <a:avLst/>
              <a:gdLst>
                <a:gd name="T0" fmla="*/ 0 w 423"/>
                <a:gd name="T1" fmla="*/ 16 h 389"/>
                <a:gd name="T2" fmla="*/ 380 w 423"/>
                <a:gd name="T3" fmla="*/ 0 h 389"/>
                <a:gd name="T4" fmla="*/ 380 w 423"/>
                <a:gd name="T5" fmla="*/ 4 h 389"/>
                <a:gd name="T6" fmla="*/ 387 w 423"/>
                <a:gd name="T7" fmla="*/ 9 h 389"/>
                <a:gd name="T8" fmla="*/ 390 w 423"/>
                <a:gd name="T9" fmla="*/ 19 h 389"/>
                <a:gd name="T10" fmla="*/ 390 w 423"/>
                <a:gd name="T11" fmla="*/ 28 h 389"/>
                <a:gd name="T12" fmla="*/ 378 w 423"/>
                <a:gd name="T13" fmla="*/ 38 h 389"/>
                <a:gd name="T14" fmla="*/ 368 w 423"/>
                <a:gd name="T15" fmla="*/ 48 h 389"/>
                <a:gd name="T16" fmla="*/ 366 w 423"/>
                <a:gd name="T17" fmla="*/ 57 h 389"/>
                <a:gd name="T18" fmla="*/ 423 w 423"/>
                <a:gd name="T19" fmla="*/ 53 h 389"/>
                <a:gd name="T20" fmla="*/ 421 w 423"/>
                <a:gd name="T21" fmla="*/ 57 h 389"/>
                <a:gd name="T22" fmla="*/ 423 w 423"/>
                <a:gd name="T23" fmla="*/ 62 h 389"/>
                <a:gd name="T24" fmla="*/ 418 w 423"/>
                <a:gd name="T25" fmla="*/ 72 h 389"/>
                <a:gd name="T26" fmla="*/ 409 w 423"/>
                <a:gd name="T27" fmla="*/ 84 h 389"/>
                <a:gd name="T28" fmla="*/ 404 w 423"/>
                <a:gd name="T29" fmla="*/ 105 h 389"/>
                <a:gd name="T30" fmla="*/ 392 w 423"/>
                <a:gd name="T31" fmla="*/ 120 h 389"/>
                <a:gd name="T32" fmla="*/ 394 w 423"/>
                <a:gd name="T33" fmla="*/ 134 h 389"/>
                <a:gd name="T34" fmla="*/ 394 w 423"/>
                <a:gd name="T35" fmla="*/ 153 h 389"/>
                <a:gd name="T36" fmla="*/ 390 w 423"/>
                <a:gd name="T37" fmla="*/ 153 h 389"/>
                <a:gd name="T38" fmla="*/ 382 w 423"/>
                <a:gd name="T39" fmla="*/ 163 h 389"/>
                <a:gd name="T40" fmla="*/ 380 w 423"/>
                <a:gd name="T41" fmla="*/ 168 h 389"/>
                <a:gd name="T42" fmla="*/ 363 w 423"/>
                <a:gd name="T43" fmla="*/ 185 h 389"/>
                <a:gd name="T44" fmla="*/ 358 w 423"/>
                <a:gd name="T45" fmla="*/ 199 h 389"/>
                <a:gd name="T46" fmla="*/ 358 w 423"/>
                <a:gd name="T47" fmla="*/ 218 h 389"/>
                <a:gd name="T48" fmla="*/ 356 w 423"/>
                <a:gd name="T49" fmla="*/ 228 h 389"/>
                <a:gd name="T50" fmla="*/ 342 w 423"/>
                <a:gd name="T51" fmla="*/ 238 h 389"/>
                <a:gd name="T52" fmla="*/ 330 w 423"/>
                <a:gd name="T53" fmla="*/ 252 h 389"/>
                <a:gd name="T54" fmla="*/ 327 w 423"/>
                <a:gd name="T55" fmla="*/ 257 h 389"/>
                <a:gd name="T56" fmla="*/ 327 w 423"/>
                <a:gd name="T57" fmla="*/ 271 h 389"/>
                <a:gd name="T58" fmla="*/ 317 w 423"/>
                <a:gd name="T59" fmla="*/ 281 h 389"/>
                <a:gd name="T60" fmla="*/ 317 w 423"/>
                <a:gd name="T61" fmla="*/ 290 h 389"/>
                <a:gd name="T62" fmla="*/ 313 w 423"/>
                <a:gd name="T63" fmla="*/ 305 h 389"/>
                <a:gd name="T64" fmla="*/ 303 w 423"/>
                <a:gd name="T65" fmla="*/ 319 h 389"/>
                <a:gd name="T66" fmla="*/ 308 w 423"/>
                <a:gd name="T67" fmla="*/ 336 h 389"/>
                <a:gd name="T68" fmla="*/ 315 w 423"/>
                <a:gd name="T69" fmla="*/ 346 h 389"/>
                <a:gd name="T70" fmla="*/ 317 w 423"/>
                <a:gd name="T71" fmla="*/ 355 h 389"/>
                <a:gd name="T72" fmla="*/ 320 w 423"/>
                <a:gd name="T73" fmla="*/ 360 h 389"/>
                <a:gd name="T74" fmla="*/ 320 w 423"/>
                <a:gd name="T75" fmla="*/ 363 h 389"/>
                <a:gd name="T76" fmla="*/ 315 w 423"/>
                <a:gd name="T77" fmla="*/ 367 h 389"/>
                <a:gd name="T78" fmla="*/ 313 w 423"/>
                <a:gd name="T79" fmla="*/ 377 h 389"/>
                <a:gd name="T80" fmla="*/ 313 w 423"/>
                <a:gd name="T81" fmla="*/ 382 h 389"/>
                <a:gd name="T82" fmla="*/ 56 w 423"/>
                <a:gd name="T83" fmla="*/ 389 h 389"/>
                <a:gd name="T84" fmla="*/ 56 w 423"/>
                <a:gd name="T85" fmla="*/ 334 h 389"/>
                <a:gd name="T86" fmla="*/ 41 w 423"/>
                <a:gd name="T87" fmla="*/ 329 h 389"/>
                <a:gd name="T88" fmla="*/ 29 w 423"/>
                <a:gd name="T89" fmla="*/ 334 h 389"/>
                <a:gd name="T90" fmla="*/ 25 w 423"/>
                <a:gd name="T91" fmla="*/ 334 h 389"/>
                <a:gd name="T92" fmla="*/ 13 w 423"/>
                <a:gd name="T93" fmla="*/ 324 h 389"/>
                <a:gd name="T94" fmla="*/ 15 w 423"/>
                <a:gd name="T95" fmla="*/ 134 h 389"/>
                <a:gd name="T96" fmla="*/ 0 w 423"/>
                <a:gd name="T97" fmla="*/ 1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3" h="389">
                  <a:moveTo>
                    <a:pt x="0" y="16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87" y="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78" y="38"/>
                  </a:lnTo>
                  <a:lnTo>
                    <a:pt x="368" y="48"/>
                  </a:lnTo>
                  <a:lnTo>
                    <a:pt x="366" y="57"/>
                  </a:lnTo>
                  <a:lnTo>
                    <a:pt x="423" y="53"/>
                  </a:lnTo>
                  <a:lnTo>
                    <a:pt x="421" y="57"/>
                  </a:lnTo>
                  <a:lnTo>
                    <a:pt x="423" y="62"/>
                  </a:lnTo>
                  <a:lnTo>
                    <a:pt x="418" y="72"/>
                  </a:lnTo>
                  <a:lnTo>
                    <a:pt x="409" y="84"/>
                  </a:lnTo>
                  <a:lnTo>
                    <a:pt x="404" y="105"/>
                  </a:lnTo>
                  <a:lnTo>
                    <a:pt x="392" y="120"/>
                  </a:lnTo>
                  <a:lnTo>
                    <a:pt x="394" y="134"/>
                  </a:lnTo>
                  <a:lnTo>
                    <a:pt x="394" y="153"/>
                  </a:lnTo>
                  <a:lnTo>
                    <a:pt x="390" y="153"/>
                  </a:lnTo>
                  <a:lnTo>
                    <a:pt x="382" y="163"/>
                  </a:lnTo>
                  <a:lnTo>
                    <a:pt x="380" y="168"/>
                  </a:lnTo>
                  <a:lnTo>
                    <a:pt x="363" y="185"/>
                  </a:lnTo>
                  <a:lnTo>
                    <a:pt x="358" y="199"/>
                  </a:lnTo>
                  <a:lnTo>
                    <a:pt x="358" y="218"/>
                  </a:lnTo>
                  <a:lnTo>
                    <a:pt x="356" y="228"/>
                  </a:lnTo>
                  <a:lnTo>
                    <a:pt x="342" y="238"/>
                  </a:lnTo>
                  <a:lnTo>
                    <a:pt x="330" y="252"/>
                  </a:lnTo>
                  <a:lnTo>
                    <a:pt x="327" y="257"/>
                  </a:lnTo>
                  <a:lnTo>
                    <a:pt x="327" y="271"/>
                  </a:lnTo>
                  <a:lnTo>
                    <a:pt x="317" y="281"/>
                  </a:lnTo>
                  <a:lnTo>
                    <a:pt x="317" y="290"/>
                  </a:lnTo>
                  <a:lnTo>
                    <a:pt x="313" y="305"/>
                  </a:lnTo>
                  <a:lnTo>
                    <a:pt x="303" y="319"/>
                  </a:lnTo>
                  <a:lnTo>
                    <a:pt x="308" y="336"/>
                  </a:lnTo>
                  <a:lnTo>
                    <a:pt x="315" y="346"/>
                  </a:lnTo>
                  <a:lnTo>
                    <a:pt x="317" y="355"/>
                  </a:lnTo>
                  <a:lnTo>
                    <a:pt x="320" y="360"/>
                  </a:lnTo>
                  <a:lnTo>
                    <a:pt x="320" y="363"/>
                  </a:lnTo>
                  <a:lnTo>
                    <a:pt x="315" y="367"/>
                  </a:lnTo>
                  <a:lnTo>
                    <a:pt x="313" y="377"/>
                  </a:lnTo>
                  <a:lnTo>
                    <a:pt x="313" y="382"/>
                  </a:lnTo>
                  <a:lnTo>
                    <a:pt x="56" y="389"/>
                  </a:lnTo>
                  <a:lnTo>
                    <a:pt x="56" y="334"/>
                  </a:lnTo>
                  <a:lnTo>
                    <a:pt x="41" y="329"/>
                  </a:lnTo>
                  <a:lnTo>
                    <a:pt x="29" y="334"/>
                  </a:lnTo>
                  <a:lnTo>
                    <a:pt x="25" y="334"/>
                  </a:lnTo>
                  <a:lnTo>
                    <a:pt x="13" y="324"/>
                  </a:lnTo>
                  <a:lnTo>
                    <a:pt x="15" y="134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412337" y="4998916"/>
              <a:ext cx="765175" cy="666750"/>
            </a:xfrm>
            <a:custGeom>
              <a:avLst/>
              <a:gdLst>
                <a:gd name="T0" fmla="*/ 257 w 482"/>
                <a:gd name="T1" fmla="*/ 9 h 420"/>
                <a:gd name="T2" fmla="*/ 276 w 482"/>
                <a:gd name="T3" fmla="*/ 62 h 420"/>
                <a:gd name="T4" fmla="*/ 271 w 482"/>
                <a:gd name="T5" fmla="*/ 84 h 420"/>
                <a:gd name="T6" fmla="*/ 245 w 482"/>
                <a:gd name="T7" fmla="*/ 137 h 420"/>
                <a:gd name="T8" fmla="*/ 396 w 482"/>
                <a:gd name="T9" fmla="*/ 209 h 420"/>
                <a:gd name="T10" fmla="*/ 396 w 482"/>
                <a:gd name="T11" fmla="*/ 255 h 420"/>
                <a:gd name="T12" fmla="*/ 394 w 482"/>
                <a:gd name="T13" fmla="*/ 286 h 420"/>
                <a:gd name="T14" fmla="*/ 360 w 482"/>
                <a:gd name="T15" fmla="*/ 279 h 420"/>
                <a:gd name="T16" fmla="*/ 350 w 482"/>
                <a:gd name="T17" fmla="*/ 310 h 420"/>
                <a:gd name="T18" fmla="*/ 386 w 482"/>
                <a:gd name="T19" fmla="*/ 303 h 420"/>
                <a:gd name="T20" fmla="*/ 410 w 482"/>
                <a:gd name="T21" fmla="*/ 300 h 420"/>
                <a:gd name="T22" fmla="*/ 401 w 482"/>
                <a:gd name="T23" fmla="*/ 312 h 420"/>
                <a:gd name="T24" fmla="*/ 415 w 482"/>
                <a:gd name="T25" fmla="*/ 324 h 420"/>
                <a:gd name="T26" fmla="*/ 446 w 482"/>
                <a:gd name="T27" fmla="*/ 300 h 420"/>
                <a:gd name="T28" fmla="*/ 461 w 482"/>
                <a:gd name="T29" fmla="*/ 303 h 420"/>
                <a:gd name="T30" fmla="*/ 458 w 482"/>
                <a:gd name="T31" fmla="*/ 319 h 420"/>
                <a:gd name="T32" fmla="*/ 422 w 482"/>
                <a:gd name="T33" fmla="*/ 353 h 420"/>
                <a:gd name="T34" fmla="*/ 446 w 482"/>
                <a:gd name="T35" fmla="*/ 382 h 420"/>
                <a:gd name="T36" fmla="*/ 480 w 482"/>
                <a:gd name="T37" fmla="*/ 408 h 420"/>
                <a:gd name="T38" fmla="*/ 446 w 482"/>
                <a:gd name="T39" fmla="*/ 401 h 420"/>
                <a:gd name="T40" fmla="*/ 401 w 482"/>
                <a:gd name="T41" fmla="*/ 375 h 420"/>
                <a:gd name="T42" fmla="*/ 384 w 482"/>
                <a:gd name="T43" fmla="*/ 394 h 420"/>
                <a:gd name="T44" fmla="*/ 372 w 482"/>
                <a:gd name="T45" fmla="*/ 411 h 420"/>
                <a:gd name="T46" fmla="*/ 355 w 482"/>
                <a:gd name="T47" fmla="*/ 396 h 420"/>
                <a:gd name="T48" fmla="*/ 336 w 482"/>
                <a:gd name="T49" fmla="*/ 396 h 420"/>
                <a:gd name="T50" fmla="*/ 305 w 482"/>
                <a:gd name="T51" fmla="*/ 408 h 420"/>
                <a:gd name="T52" fmla="*/ 254 w 482"/>
                <a:gd name="T53" fmla="*/ 375 h 420"/>
                <a:gd name="T54" fmla="*/ 233 w 482"/>
                <a:gd name="T55" fmla="*/ 360 h 420"/>
                <a:gd name="T56" fmla="*/ 233 w 482"/>
                <a:gd name="T57" fmla="*/ 353 h 420"/>
                <a:gd name="T58" fmla="*/ 213 w 482"/>
                <a:gd name="T59" fmla="*/ 351 h 420"/>
                <a:gd name="T60" fmla="*/ 204 w 482"/>
                <a:gd name="T61" fmla="*/ 341 h 420"/>
                <a:gd name="T62" fmla="*/ 192 w 482"/>
                <a:gd name="T63" fmla="*/ 370 h 420"/>
                <a:gd name="T64" fmla="*/ 89 w 482"/>
                <a:gd name="T65" fmla="*/ 353 h 420"/>
                <a:gd name="T66" fmla="*/ 19 w 482"/>
                <a:gd name="T67" fmla="*/ 351 h 420"/>
                <a:gd name="T68" fmla="*/ 31 w 482"/>
                <a:gd name="T69" fmla="*/ 334 h 420"/>
                <a:gd name="T70" fmla="*/ 33 w 482"/>
                <a:gd name="T71" fmla="*/ 293 h 420"/>
                <a:gd name="T72" fmla="*/ 36 w 482"/>
                <a:gd name="T73" fmla="*/ 267 h 420"/>
                <a:gd name="T74" fmla="*/ 50 w 482"/>
                <a:gd name="T75" fmla="*/ 233 h 420"/>
                <a:gd name="T76" fmla="*/ 41 w 482"/>
                <a:gd name="T77" fmla="*/ 192 h 420"/>
                <a:gd name="T78" fmla="*/ 36 w 482"/>
                <a:gd name="T79" fmla="*/ 180 h 420"/>
                <a:gd name="T80" fmla="*/ 21 w 482"/>
                <a:gd name="T81" fmla="*/ 161 h 420"/>
                <a:gd name="T82" fmla="*/ 5 w 482"/>
                <a:gd name="T83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2" h="420">
                  <a:moveTo>
                    <a:pt x="0" y="7"/>
                  </a:moveTo>
                  <a:lnTo>
                    <a:pt x="257" y="0"/>
                  </a:lnTo>
                  <a:lnTo>
                    <a:pt x="257" y="9"/>
                  </a:lnTo>
                  <a:lnTo>
                    <a:pt x="269" y="31"/>
                  </a:lnTo>
                  <a:lnTo>
                    <a:pt x="271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81" y="79"/>
                  </a:lnTo>
                  <a:lnTo>
                    <a:pt x="271" y="84"/>
                  </a:lnTo>
                  <a:lnTo>
                    <a:pt x="266" y="89"/>
                  </a:lnTo>
                  <a:lnTo>
                    <a:pt x="261" y="110"/>
                  </a:lnTo>
                  <a:lnTo>
                    <a:pt x="245" y="137"/>
                  </a:lnTo>
                  <a:lnTo>
                    <a:pt x="230" y="182"/>
                  </a:lnTo>
                  <a:lnTo>
                    <a:pt x="228" y="216"/>
                  </a:lnTo>
                  <a:lnTo>
                    <a:pt x="396" y="209"/>
                  </a:lnTo>
                  <a:lnTo>
                    <a:pt x="401" y="214"/>
                  </a:lnTo>
                  <a:lnTo>
                    <a:pt x="396" y="231"/>
                  </a:lnTo>
                  <a:lnTo>
                    <a:pt x="396" y="255"/>
                  </a:lnTo>
                  <a:lnTo>
                    <a:pt x="415" y="271"/>
                  </a:lnTo>
                  <a:lnTo>
                    <a:pt x="418" y="291"/>
                  </a:lnTo>
                  <a:lnTo>
                    <a:pt x="394" y="286"/>
                  </a:lnTo>
                  <a:lnTo>
                    <a:pt x="372" y="276"/>
                  </a:lnTo>
                  <a:lnTo>
                    <a:pt x="367" y="276"/>
                  </a:lnTo>
                  <a:lnTo>
                    <a:pt x="360" y="279"/>
                  </a:lnTo>
                  <a:lnTo>
                    <a:pt x="346" y="293"/>
                  </a:lnTo>
                  <a:lnTo>
                    <a:pt x="343" y="300"/>
                  </a:lnTo>
                  <a:lnTo>
                    <a:pt x="350" y="310"/>
                  </a:lnTo>
                  <a:lnTo>
                    <a:pt x="360" y="312"/>
                  </a:lnTo>
                  <a:lnTo>
                    <a:pt x="377" y="310"/>
                  </a:lnTo>
                  <a:lnTo>
                    <a:pt x="386" y="303"/>
                  </a:lnTo>
                  <a:lnTo>
                    <a:pt x="394" y="300"/>
                  </a:lnTo>
                  <a:lnTo>
                    <a:pt x="406" y="300"/>
                  </a:lnTo>
                  <a:lnTo>
                    <a:pt x="410" y="300"/>
                  </a:lnTo>
                  <a:lnTo>
                    <a:pt x="410" y="303"/>
                  </a:lnTo>
                  <a:lnTo>
                    <a:pt x="408" y="307"/>
                  </a:lnTo>
                  <a:lnTo>
                    <a:pt x="401" y="312"/>
                  </a:lnTo>
                  <a:lnTo>
                    <a:pt x="403" y="319"/>
                  </a:lnTo>
                  <a:lnTo>
                    <a:pt x="410" y="324"/>
                  </a:lnTo>
                  <a:lnTo>
                    <a:pt x="415" y="324"/>
                  </a:lnTo>
                  <a:lnTo>
                    <a:pt x="420" y="322"/>
                  </a:lnTo>
                  <a:lnTo>
                    <a:pt x="427" y="307"/>
                  </a:lnTo>
                  <a:lnTo>
                    <a:pt x="446" y="300"/>
                  </a:lnTo>
                  <a:lnTo>
                    <a:pt x="451" y="298"/>
                  </a:lnTo>
                  <a:lnTo>
                    <a:pt x="456" y="298"/>
                  </a:lnTo>
                  <a:lnTo>
                    <a:pt x="461" y="303"/>
                  </a:lnTo>
                  <a:lnTo>
                    <a:pt x="458" y="310"/>
                  </a:lnTo>
                  <a:lnTo>
                    <a:pt x="461" y="315"/>
                  </a:lnTo>
                  <a:lnTo>
                    <a:pt x="458" y="319"/>
                  </a:lnTo>
                  <a:lnTo>
                    <a:pt x="451" y="327"/>
                  </a:lnTo>
                  <a:lnTo>
                    <a:pt x="437" y="343"/>
                  </a:lnTo>
                  <a:lnTo>
                    <a:pt x="422" y="353"/>
                  </a:lnTo>
                  <a:lnTo>
                    <a:pt x="422" y="363"/>
                  </a:lnTo>
                  <a:lnTo>
                    <a:pt x="427" y="372"/>
                  </a:lnTo>
                  <a:lnTo>
                    <a:pt x="446" y="382"/>
                  </a:lnTo>
                  <a:lnTo>
                    <a:pt x="478" y="394"/>
                  </a:lnTo>
                  <a:lnTo>
                    <a:pt x="482" y="401"/>
                  </a:lnTo>
                  <a:lnTo>
                    <a:pt x="480" y="408"/>
                  </a:lnTo>
                  <a:lnTo>
                    <a:pt x="473" y="411"/>
                  </a:lnTo>
                  <a:lnTo>
                    <a:pt x="449" y="420"/>
                  </a:lnTo>
                  <a:lnTo>
                    <a:pt x="446" y="401"/>
                  </a:lnTo>
                  <a:lnTo>
                    <a:pt x="432" y="394"/>
                  </a:lnTo>
                  <a:lnTo>
                    <a:pt x="403" y="382"/>
                  </a:lnTo>
                  <a:lnTo>
                    <a:pt x="401" y="375"/>
                  </a:lnTo>
                  <a:lnTo>
                    <a:pt x="396" y="370"/>
                  </a:lnTo>
                  <a:lnTo>
                    <a:pt x="386" y="375"/>
                  </a:lnTo>
                  <a:lnTo>
                    <a:pt x="384" y="394"/>
                  </a:lnTo>
                  <a:lnTo>
                    <a:pt x="386" y="396"/>
                  </a:lnTo>
                  <a:lnTo>
                    <a:pt x="386" y="401"/>
                  </a:lnTo>
                  <a:lnTo>
                    <a:pt x="372" y="411"/>
                  </a:lnTo>
                  <a:lnTo>
                    <a:pt x="367" y="408"/>
                  </a:lnTo>
                  <a:lnTo>
                    <a:pt x="360" y="399"/>
                  </a:lnTo>
                  <a:lnTo>
                    <a:pt x="355" y="396"/>
                  </a:lnTo>
                  <a:lnTo>
                    <a:pt x="346" y="401"/>
                  </a:lnTo>
                  <a:lnTo>
                    <a:pt x="341" y="396"/>
                  </a:lnTo>
                  <a:lnTo>
                    <a:pt x="336" y="396"/>
                  </a:lnTo>
                  <a:lnTo>
                    <a:pt x="324" y="411"/>
                  </a:lnTo>
                  <a:lnTo>
                    <a:pt x="310" y="411"/>
                  </a:lnTo>
                  <a:lnTo>
                    <a:pt x="305" y="408"/>
                  </a:lnTo>
                  <a:lnTo>
                    <a:pt x="290" y="406"/>
                  </a:lnTo>
                  <a:lnTo>
                    <a:pt x="266" y="377"/>
                  </a:lnTo>
                  <a:lnTo>
                    <a:pt x="254" y="375"/>
                  </a:lnTo>
                  <a:lnTo>
                    <a:pt x="242" y="370"/>
                  </a:lnTo>
                  <a:lnTo>
                    <a:pt x="237" y="360"/>
                  </a:lnTo>
                  <a:lnTo>
                    <a:pt x="233" y="360"/>
                  </a:lnTo>
                  <a:lnTo>
                    <a:pt x="233" y="358"/>
                  </a:lnTo>
                  <a:lnTo>
                    <a:pt x="230" y="358"/>
                  </a:lnTo>
                  <a:lnTo>
                    <a:pt x="233" y="353"/>
                  </a:lnTo>
                  <a:lnTo>
                    <a:pt x="228" y="351"/>
                  </a:lnTo>
                  <a:lnTo>
                    <a:pt x="223" y="353"/>
                  </a:lnTo>
                  <a:lnTo>
                    <a:pt x="213" y="351"/>
                  </a:lnTo>
                  <a:lnTo>
                    <a:pt x="211" y="348"/>
                  </a:lnTo>
                  <a:lnTo>
                    <a:pt x="209" y="341"/>
                  </a:lnTo>
                  <a:lnTo>
                    <a:pt x="204" y="341"/>
                  </a:lnTo>
                  <a:lnTo>
                    <a:pt x="187" y="358"/>
                  </a:lnTo>
                  <a:lnTo>
                    <a:pt x="194" y="368"/>
                  </a:lnTo>
                  <a:lnTo>
                    <a:pt x="192" y="370"/>
                  </a:lnTo>
                  <a:lnTo>
                    <a:pt x="163" y="372"/>
                  </a:lnTo>
                  <a:lnTo>
                    <a:pt x="115" y="363"/>
                  </a:lnTo>
                  <a:lnTo>
                    <a:pt x="89" y="353"/>
                  </a:lnTo>
                  <a:lnTo>
                    <a:pt x="24" y="360"/>
                  </a:lnTo>
                  <a:lnTo>
                    <a:pt x="21" y="358"/>
                  </a:lnTo>
                  <a:lnTo>
                    <a:pt x="19" y="351"/>
                  </a:lnTo>
                  <a:lnTo>
                    <a:pt x="21" y="346"/>
                  </a:lnTo>
                  <a:lnTo>
                    <a:pt x="24" y="341"/>
                  </a:lnTo>
                  <a:lnTo>
                    <a:pt x="31" y="334"/>
                  </a:lnTo>
                  <a:lnTo>
                    <a:pt x="38" y="310"/>
                  </a:lnTo>
                  <a:lnTo>
                    <a:pt x="33" y="300"/>
                  </a:lnTo>
                  <a:lnTo>
                    <a:pt x="33" y="293"/>
                  </a:lnTo>
                  <a:lnTo>
                    <a:pt x="33" y="288"/>
                  </a:lnTo>
                  <a:lnTo>
                    <a:pt x="33" y="281"/>
                  </a:lnTo>
                  <a:lnTo>
                    <a:pt x="36" y="267"/>
                  </a:lnTo>
                  <a:lnTo>
                    <a:pt x="43" y="262"/>
                  </a:lnTo>
                  <a:lnTo>
                    <a:pt x="48" y="252"/>
                  </a:lnTo>
                  <a:lnTo>
                    <a:pt x="50" y="233"/>
                  </a:lnTo>
                  <a:lnTo>
                    <a:pt x="50" y="221"/>
                  </a:lnTo>
                  <a:lnTo>
                    <a:pt x="48" y="204"/>
                  </a:lnTo>
                  <a:lnTo>
                    <a:pt x="41" y="192"/>
                  </a:lnTo>
                  <a:lnTo>
                    <a:pt x="36" y="190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1" y="168"/>
                  </a:lnTo>
                  <a:lnTo>
                    <a:pt x="24" y="163"/>
                  </a:lnTo>
                  <a:lnTo>
                    <a:pt x="21" y="161"/>
                  </a:lnTo>
                  <a:lnTo>
                    <a:pt x="26" y="149"/>
                  </a:lnTo>
                  <a:lnTo>
                    <a:pt x="19" y="134"/>
                  </a:lnTo>
                  <a:lnTo>
                    <a:pt x="5" y="122"/>
                  </a:lnTo>
                  <a:lnTo>
                    <a:pt x="2" y="115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167862" y="3697166"/>
              <a:ext cx="903288" cy="785812"/>
            </a:xfrm>
            <a:custGeom>
              <a:avLst/>
              <a:gdLst>
                <a:gd name="T0" fmla="*/ 478 w 569"/>
                <a:gd name="T1" fmla="*/ 438 h 495"/>
                <a:gd name="T2" fmla="*/ 485 w 569"/>
                <a:gd name="T3" fmla="*/ 447 h 495"/>
                <a:gd name="T4" fmla="*/ 488 w 569"/>
                <a:gd name="T5" fmla="*/ 466 h 495"/>
                <a:gd name="T6" fmla="*/ 466 w 569"/>
                <a:gd name="T7" fmla="*/ 486 h 495"/>
                <a:gd name="T8" fmla="*/ 521 w 569"/>
                <a:gd name="T9" fmla="*/ 491 h 495"/>
                <a:gd name="T10" fmla="*/ 524 w 569"/>
                <a:gd name="T11" fmla="*/ 469 h 495"/>
                <a:gd name="T12" fmla="*/ 536 w 569"/>
                <a:gd name="T13" fmla="*/ 435 h 495"/>
                <a:gd name="T14" fmla="*/ 552 w 569"/>
                <a:gd name="T15" fmla="*/ 423 h 495"/>
                <a:gd name="T16" fmla="*/ 560 w 569"/>
                <a:gd name="T17" fmla="*/ 421 h 495"/>
                <a:gd name="T18" fmla="*/ 567 w 569"/>
                <a:gd name="T19" fmla="*/ 385 h 495"/>
                <a:gd name="T20" fmla="*/ 560 w 569"/>
                <a:gd name="T21" fmla="*/ 380 h 495"/>
                <a:gd name="T22" fmla="*/ 555 w 569"/>
                <a:gd name="T23" fmla="*/ 375 h 495"/>
                <a:gd name="T24" fmla="*/ 550 w 569"/>
                <a:gd name="T25" fmla="*/ 380 h 495"/>
                <a:gd name="T26" fmla="*/ 528 w 569"/>
                <a:gd name="T27" fmla="*/ 351 h 495"/>
                <a:gd name="T28" fmla="*/ 536 w 569"/>
                <a:gd name="T29" fmla="*/ 342 h 495"/>
                <a:gd name="T30" fmla="*/ 528 w 569"/>
                <a:gd name="T31" fmla="*/ 327 h 495"/>
                <a:gd name="T32" fmla="*/ 500 w 569"/>
                <a:gd name="T33" fmla="*/ 289 h 495"/>
                <a:gd name="T34" fmla="*/ 464 w 569"/>
                <a:gd name="T35" fmla="*/ 269 h 495"/>
                <a:gd name="T36" fmla="*/ 444 w 569"/>
                <a:gd name="T37" fmla="*/ 243 h 495"/>
                <a:gd name="T38" fmla="*/ 464 w 569"/>
                <a:gd name="T39" fmla="*/ 219 h 495"/>
                <a:gd name="T40" fmla="*/ 466 w 569"/>
                <a:gd name="T41" fmla="*/ 190 h 495"/>
                <a:gd name="T42" fmla="*/ 442 w 569"/>
                <a:gd name="T43" fmla="*/ 173 h 495"/>
                <a:gd name="T44" fmla="*/ 428 w 569"/>
                <a:gd name="T45" fmla="*/ 183 h 495"/>
                <a:gd name="T46" fmla="*/ 408 w 569"/>
                <a:gd name="T47" fmla="*/ 142 h 495"/>
                <a:gd name="T48" fmla="*/ 377 w 569"/>
                <a:gd name="T49" fmla="*/ 116 h 495"/>
                <a:gd name="T50" fmla="*/ 351 w 569"/>
                <a:gd name="T51" fmla="*/ 80 h 495"/>
                <a:gd name="T52" fmla="*/ 343 w 569"/>
                <a:gd name="T53" fmla="*/ 41 h 495"/>
                <a:gd name="T54" fmla="*/ 348 w 569"/>
                <a:gd name="T55" fmla="*/ 27 h 495"/>
                <a:gd name="T56" fmla="*/ 0 w 569"/>
                <a:gd name="T57" fmla="*/ 12 h 495"/>
                <a:gd name="T58" fmla="*/ 14 w 569"/>
                <a:gd name="T59" fmla="*/ 29 h 495"/>
                <a:gd name="T60" fmla="*/ 29 w 569"/>
                <a:gd name="T61" fmla="*/ 58 h 495"/>
                <a:gd name="T62" fmla="*/ 31 w 569"/>
                <a:gd name="T63" fmla="*/ 72 h 495"/>
                <a:gd name="T64" fmla="*/ 67 w 569"/>
                <a:gd name="T65" fmla="*/ 101 h 495"/>
                <a:gd name="T66" fmla="*/ 53 w 569"/>
                <a:gd name="T67" fmla="*/ 130 h 495"/>
                <a:gd name="T68" fmla="*/ 70 w 569"/>
                <a:gd name="T69" fmla="*/ 140 h 495"/>
                <a:gd name="T70" fmla="*/ 82 w 569"/>
                <a:gd name="T71" fmla="*/ 164 h 495"/>
                <a:gd name="T72" fmla="*/ 94 w 569"/>
                <a:gd name="T73" fmla="*/ 168 h 495"/>
                <a:gd name="T74" fmla="*/ 98 w 569"/>
                <a:gd name="T75" fmla="*/ 4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9" h="495">
                  <a:moveTo>
                    <a:pt x="98" y="454"/>
                  </a:moveTo>
                  <a:lnTo>
                    <a:pt x="478" y="438"/>
                  </a:lnTo>
                  <a:lnTo>
                    <a:pt x="478" y="442"/>
                  </a:lnTo>
                  <a:lnTo>
                    <a:pt x="485" y="447"/>
                  </a:lnTo>
                  <a:lnTo>
                    <a:pt x="488" y="457"/>
                  </a:lnTo>
                  <a:lnTo>
                    <a:pt x="488" y="466"/>
                  </a:lnTo>
                  <a:lnTo>
                    <a:pt x="476" y="476"/>
                  </a:lnTo>
                  <a:lnTo>
                    <a:pt x="466" y="486"/>
                  </a:lnTo>
                  <a:lnTo>
                    <a:pt x="464" y="495"/>
                  </a:lnTo>
                  <a:lnTo>
                    <a:pt x="521" y="491"/>
                  </a:lnTo>
                  <a:lnTo>
                    <a:pt x="526" y="474"/>
                  </a:lnTo>
                  <a:lnTo>
                    <a:pt x="524" y="469"/>
                  </a:lnTo>
                  <a:lnTo>
                    <a:pt x="528" y="450"/>
                  </a:lnTo>
                  <a:lnTo>
                    <a:pt x="536" y="435"/>
                  </a:lnTo>
                  <a:lnTo>
                    <a:pt x="540" y="428"/>
                  </a:lnTo>
                  <a:lnTo>
                    <a:pt x="552" y="423"/>
                  </a:lnTo>
                  <a:lnTo>
                    <a:pt x="555" y="426"/>
                  </a:lnTo>
                  <a:lnTo>
                    <a:pt x="560" y="421"/>
                  </a:lnTo>
                  <a:lnTo>
                    <a:pt x="569" y="394"/>
                  </a:lnTo>
                  <a:lnTo>
                    <a:pt x="567" y="385"/>
                  </a:lnTo>
                  <a:lnTo>
                    <a:pt x="562" y="380"/>
                  </a:lnTo>
                  <a:lnTo>
                    <a:pt x="560" y="380"/>
                  </a:lnTo>
                  <a:lnTo>
                    <a:pt x="557" y="378"/>
                  </a:lnTo>
                  <a:lnTo>
                    <a:pt x="555" y="375"/>
                  </a:lnTo>
                  <a:lnTo>
                    <a:pt x="550" y="375"/>
                  </a:lnTo>
                  <a:lnTo>
                    <a:pt x="550" y="380"/>
                  </a:lnTo>
                  <a:lnTo>
                    <a:pt x="545" y="380"/>
                  </a:lnTo>
                  <a:lnTo>
                    <a:pt x="528" y="351"/>
                  </a:lnTo>
                  <a:lnTo>
                    <a:pt x="528" y="346"/>
                  </a:lnTo>
                  <a:lnTo>
                    <a:pt x="536" y="342"/>
                  </a:lnTo>
                  <a:lnTo>
                    <a:pt x="536" y="337"/>
                  </a:lnTo>
                  <a:lnTo>
                    <a:pt x="528" y="327"/>
                  </a:lnTo>
                  <a:lnTo>
                    <a:pt x="524" y="308"/>
                  </a:lnTo>
                  <a:lnTo>
                    <a:pt x="500" y="289"/>
                  </a:lnTo>
                  <a:lnTo>
                    <a:pt x="488" y="284"/>
                  </a:lnTo>
                  <a:lnTo>
                    <a:pt x="464" y="269"/>
                  </a:lnTo>
                  <a:lnTo>
                    <a:pt x="449" y="255"/>
                  </a:lnTo>
                  <a:lnTo>
                    <a:pt x="444" y="243"/>
                  </a:lnTo>
                  <a:lnTo>
                    <a:pt x="447" y="236"/>
                  </a:lnTo>
                  <a:lnTo>
                    <a:pt x="464" y="219"/>
                  </a:lnTo>
                  <a:lnTo>
                    <a:pt x="461" y="202"/>
                  </a:lnTo>
                  <a:lnTo>
                    <a:pt x="466" y="190"/>
                  </a:lnTo>
                  <a:lnTo>
                    <a:pt x="461" y="183"/>
                  </a:lnTo>
                  <a:lnTo>
                    <a:pt x="442" y="173"/>
                  </a:lnTo>
                  <a:lnTo>
                    <a:pt x="435" y="176"/>
                  </a:lnTo>
                  <a:lnTo>
                    <a:pt x="428" y="183"/>
                  </a:lnTo>
                  <a:lnTo>
                    <a:pt x="423" y="180"/>
                  </a:lnTo>
                  <a:lnTo>
                    <a:pt x="408" y="142"/>
                  </a:lnTo>
                  <a:lnTo>
                    <a:pt x="401" y="135"/>
                  </a:lnTo>
                  <a:lnTo>
                    <a:pt x="377" y="116"/>
                  </a:lnTo>
                  <a:lnTo>
                    <a:pt x="353" y="87"/>
                  </a:lnTo>
                  <a:lnTo>
                    <a:pt x="351" y="80"/>
                  </a:lnTo>
                  <a:lnTo>
                    <a:pt x="346" y="63"/>
                  </a:lnTo>
                  <a:lnTo>
                    <a:pt x="343" y="41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24" y="0"/>
                  </a:lnTo>
                  <a:lnTo>
                    <a:pt x="0" y="12"/>
                  </a:lnTo>
                  <a:lnTo>
                    <a:pt x="5" y="22"/>
                  </a:lnTo>
                  <a:lnTo>
                    <a:pt x="14" y="29"/>
                  </a:lnTo>
                  <a:lnTo>
                    <a:pt x="17" y="43"/>
                  </a:lnTo>
                  <a:lnTo>
                    <a:pt x="29" y="58"/>
                  </a:lnTo>
                  <a:lnTo>
                    <a:pt x="34" y="60"/>
                  </a:lnTo>
                  <a:lnTo>
                    <a:pt x="31" y="72"/>
                  </a:lnTo>
                  <a:lnTo>
                    <a:pt x="31" y="75"/>
                  </a:lnTo>
                  <a:lnTo>
                    <a:pt x="67" y="101"/>
                  </a:lnTo>
                  <a:lnTo>
                    <a:pt x="55" y="116"/>
                  </a:lnTo>
                  <a:lnTo>
                    <a:pt x="53" y="130"/>
                  </a:lnTo>
                  <a:lnTo>
                    <a:pt x="60" y="135"/>
                  </a:lnTo>
                  <a:lnTo>
                    <a:pt x="70" y="140"/>
                  </a:lnTo>
                  <a:lnTo>
                    <a:pt x="74" y="159"/>
                  </a:lnTo>
                  <a:lnTo>
                    <a:pt x="82" y="164"/>
                  </a:lnTo>
                  <a:lnTo>
                    <a:pt x="91" y="166"/>
                  </a:lnTo>
                  <a:lnTo>
                    <a:pt x="94" y="168"/>
                  </a:lnTo>
                  <a:lnTo>
                    <a:pt x="96" y="402"/>
                  </a:lnTo>
                  <a:lnTo>
                    <a:pt x="98" y="45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056737" y="3197104"/>
              <a:ext cx="815975" cy="542925"/>
            </a:xfrm>
            <a:custGeom>
              <a:avLst/>
              <a:gdLst>
                <a:gd name="T0" fmla="*/ 418 w 514"/>
                <a:gd name="T1" fmla="*/ 0 h 342"/>
                <a:gd name="T2" fmla="*/ 430 w 514"/>
                <a:gd name="T3" fmla="*/ 24 h 342"/>
                <a:gd name="T4" fmla="*/ 423 w 514"/>
                <a:gd name="T5" fmla="*/ 41 h 342"/>
                <a:gd name="T6" fmla="*/ 435 w 514"/>
                <a:gd name="T7" fmla="*/ 82 h 342"/>
                <a:gd name="T8" fmla="*/ 469 w 514"/>
                <a:gd name="T9" fmla="*/ 99 h 342"/>
                <a:gd name="T10" fmla="*/ 473 w 514"/>
                <a:gd name="T11" fmla="*/ 113 h 342"/>
                <a:gd name="T12" fmla="*/ 493 w 514"/>
                <a:gd name="T13" fmla="*/ 135 h 342"/>
                <a:gd name="T14" fmla="*/ 514 w 514"/>
                <a:gd name="T15" fmla="*/ 164 h 342"/>
                <a:gd name="T16" fmla="*/ 507 w 514"/>
                <a:gd name="T17" fmla="*/ 183 h 342"/>
                <a:gd name="T18" fmla="*/ 502 w 514"/>
                <a:gd name="T19" fmla="*/ 197 h 342"/>
                <a:gd name="T20" fmla="*/ 473 w 514"/>
                <a:gd name="T21" fmla="*/ 217 h 342"/>
                <a:gd name="T22" fmla="*/ 454 w 514"/>
                <a:gd name="T23" fmla="*/ 222 h 342"/>
                <a:gd name="T24" fmla="*/ 440 w 514"/>
                <a:gd name="T25" fmla="*/ 238 h 342"/>
                <a:gd name="T26" fmla="*/ 452 w 514"/>
                <a:gd name="T27" fmla="*/ 258 h 342"/>
                <a:gd name="T28" fmla="*/ 452 w 514"/>
                <a:gd name="T29" fmla="*/ 279 h 342"/>
                <a:gd name="T30" fmla="*/ 428 w 514"/>
                <a:gd name="T31" fmla="*/ 315 h 342"/>
                <a:gd name="T32" fmla="*/ 423 w 514"/>
                <a:gd name="T33" fmla="*/ 332 h 342"/>
                <a:gd name="T34" fmla="*/ 394 w 514"/>
                <a:gd name="T35" fmla="*/ 315 h 342"/>
                <a:gd name="T36" fmla="*/ 65 w 514"/>
                <a:gd name="T37" fmla="*/ 322 h 342"/>
                <a:gd name="T38" fmla="*/ 65 w 514"/>
                <a:gd name="T39" fmla="*/ 301 h 342"/>
                <a:gd name="T40" fmla="*/ 58 w 514"/>
                <a:gd name="T41" fmla="*/ 284 h 342"/>
                <a:gd name="T42" fmla="*/ 60 w 514"/>
                <a:gd name="T43" fmla="*/ 267 h 342"/>
                <a:gd name="T44" fmla="*/ 51 w 514"/>
                <a:gd name="T45" fmla="*/ 246 h 342"/>
                <a:gd name="T46" fmla="*/ 51 w 514"/>
                <a:gd name="T47" fmla="*/ 226 h 342"/>
                <a:gd name="T48" fmla="*/ 36 w 514"/>
                <a:gd name="T49" fmla="*/ 209 h 342"/>
                <a:gd name="T50" fmla="*/ 32 w 514"/>
                <a:gd name="T51" fmla="*/ 193 h 342"/>
                <a:gd name="T52" fmla="*/ 17 w 514"/>
                <a:gd name="T53" fmla="*/ 169 h 342"/>
                <a:gd name="T54" fmla="*/ 22 w 514"/>
                <a:gd name="T55" fmla="*/ 145 h 342"/>
                <a:gd name="T56" fmla="*/ 12 w 514"/>
                <a:gd name="T57" fmla="*/ 128 h 342"/>
                <a:gd name="T58" fmla="*/ 10 w 514"/>
                <a:gd name="T59" fmla="*/ 113 h 342"/>
                <a:gd name="T60" fmla="*/ 10 w 514"/>
                <a:gd name="T61" fmla="*/ 75 h 342"/>
                <a:gd name="T62" fmla="*/ 15 w 514"/>
                <a:gd name="T63" fmla="*/ 60 h 342"/>
                <a:gd name="T64" fmla="*/ 5 w 514"/>
                <a:gd name="T65" fmla="*/ 39 h 342"/>
                <a:gd name="T66" fmla="*/ 5 w 514"/>
                <a:gd name="T67" fmla="*/ 22 h 342"/>
                <a:gd name="T68" fmla="*/ 10 w 514"/>
                <a:gd name="T6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4" h="342">
                  <a:moveTo>
                    <a:pt x="15" y="15"/>
                  </a:moveTo>
                  <a:lnTo>
                    <a:pt x="418" y="0"/>
                  </a:lnTo>
                  <a:lnTo>
                    <a:pt x="421" y="15"/>
                  </a:lnTo>
                  <a:lnTo>
                    <a:pt x="430" y="24"/>
                  </a:lnTo>
                  <a:lnTo>
                    <a:pt x="430" y="29"/>
                  </a:lnTo>
                  <a:lnTo>
                    <a:pt x="423" y="41"/>
                  </a:lnTo>
                  <a:lnTo>
                    <a:pt x="428" y="53"/>
                  </a:lnTo>
                  <a:lnTo>
                    <a:pt x="435" y="82"/>
                  </a:lnTo>
                  <a:lnTo>
                    <a:pt x="461" y="92"/>
                  </a:lnTo>
                  <a:lnTo>
                    <a:pt x="469" y="99"/>
                  </a:lnTo>
                  <a:lnTo>
                    <a:pt x="471" y="109"/>
                  </a:lnTo>
                  <a:lnTo>
                    <a:pt x="473" y="113"/>
                  </a:lnTo>
                  <a:lnTo>
                    <a:pt x="490" y="125"/>
                  </a:lnTo>
                  <a:lnTo>
                    <a:pt x="493" y="135"/>
                  </a:lnTo>
                  <a:lnTo>
                    <a:pt x="507" y="145"/>
                  </a:lnTo>
                  <a:lnTo>
                    <a:pt x="514" y="164"/>
                  </a:lnTo>
                  <a:lnTo>
                    <a:pt x="512" y="171"/>
                  </a:lnTo>
                  <a:lnTo>
                    <a:pt x="507" y="183"/>
                  </a:lnTo>
                  <a:lnTo>
                    <a:pt x="502" y="188"/>
                  </a:lnTo>
                  <a:lnTo>
                    <a:pt x="502" y="197"/>
                  </a:lnTo>
                  <a:lnTo>
                    <a:pt x="488" y="214"/>
                  </a:lnTo>
                  <a:lnTo>
                    <a:pt x="473" y="217"/>
                  </a:lnTo>
                  <a:lnTo>
                    <a:pt x="471" y="222"/>
                  </a:lnTo>
                  <a:lnTo>
                    <a:pt x="454" y="222"/>
                  </a:lnTo>
                  <a:lnTo>
                    <a:pt x="447" y="226"/>
                  </a:lnTo>
                  <a:lnTo>
                    <a:pt x="440" y="238"/>
                  </a:lnTo>
                  <a:lnTo>
                    <a:pt x="442" y="248"/>
                  </a:lnTo>
                  <a:lnTo>
                    <a:pt x="452" y="258"/>
                  </a:lnTo>
                  <a:lnTo>
                    <a:pt x="454" y="265"/>
                  </a:lnTo>
                  <a:lnTo>
                    <a:pt x="452" y="279"/>
                  </a:lnTo>
                  <a:lnTo>
                    <a:pt x="440" y="306"/>
                  </a:lnTo>
                  <a:lnTo>
                    <a:pt x="428" y="315"/>
                  </a:lnTo>
                  <a:lnTo>
                    <a:pt x="423" y="322"/>
                  </a:lnTo>
                  <a:lnTo>
                    <a:pt x="423" y="332"/>
                  </a:lnTo>
                  <a:lnTo>
                    <a:pt x="418" y="342"/>
                  </a:lnTo>
                  <a:lnTo>
                    <a:pt x="394" y="315"/>
                  </a:lnTo>
                  <a:lnTo>
                    <a:pt x="70" y="327"/>
                  </a:lnTo>
                  <a:lnTo>
                    <a:pt x="65" y="322"/>
                  </a:lnTo>
                  <a:lnTo>
                    <a:pt x="63" y="310"/>
                  </a:lnTo>
                  <a:lnTo>
                    <a:pt x="65" y="301"/>
                  </a:lnTo>
                  <a:lnTo>
                    <a:pt x="60" y="294"/>
                  </a:lnTo>
                  <a:lnTo>
                    <a:pt x="58" y="284"/>
                  </a:lnTo>
                  <a:lnTo>
                    <a:pt x="63" y="277"/>
                  </a:lnTo>
                  <a:lnTo>
                    <a:pt x="60" y="267"/>
                  </a:lnTo>
                  <a:lnTo>
                    <a:pt x="48" y="262"/>
                  </a:lnTo>
                  <a:lnTo>
                    <a:pt x="51" y="246"/>
                  </a:lnTo>
                  <a:lnTo>
                    <a:pt x="56" y="236"/>
                  </a:lnTo>
                  <a:lnTo>
                    <a:pt x="51" y="226"/>
                  </a:lnTo>
                  <a:lnTo>
                    <a:pt x="41" y="219"/>
                  </a:lnTo>
                  <a:lnTo>
                    <a:pt x="36" y="209"/>
                  </a:lnTo>
                  <a:lnTo>
                    <a:pt x="41" y="202"/>
                  </a:lnTo>
                  <a:lnTo>
                    <a:pt x="32" y="193"/>
                  </a:lnTo>
                  <a:lnTo>
                    <a:pt x="27" y="176"/>
                  </a:lnTo>
                  <a:lnTo>
                    <a:pt x="17" y="169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12" y="137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0" y="113"/>
                  </a:lnTo>
                  <a:lnTo>
                    <a:pt x="0" y="94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5" y="60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0" y="27"/>
                  </a:lnTo>
                  <a:lnTo>
                    <a:pt x="5" y="22"/>
                  </a:lnTo>
                  <a:lnTo>
                    <a:pt x="3" y="15"/>
                  </a:lnTo>
                  <a:lnTo>
                    <a:pt x="10" y="15"/>
                  </a:lnTo>
                  <a:lnTo>
                    <a:pt x="15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5993237" y="2220791"/>
              <a:ext cx="887413" cy="1000125"/>
            </a:xfrm>
            <a:custGeom>
              <a:avLst/>
              <a:gdLst>
                <a:gd name="T0" fmla="*/ 55 w 559"/>
                <a:gd name="T1" fmla="*/ 435 h 630"/>
                <a:gd name="T2" fmla="*/ 26 w 559"/>
                <a:gd name="T3" fmla="*/ 399 h 630"/>
                <a:gd name="T4" fmla="*/ 45 w 559"/>
                <a:gd name="T5" fmla="*/ 373 h 630"/>
                <a:gd name="T6" fmla="*/ 43 w 559"/>
                <a:gd name="T7" fmla="*/ 349 h 630"/>
                <a:gd name="T8" fmla="*/ 33 w 559"/>
                <a:gd name="T9" fmla="*/ 296 h 630"/>
                <a:gd name="T10" fmla="*/ 31 w 559"/>
                <a:gd name="T11" fmla="*/ 269 h 630"/>
                <a:gd name="T12" fmla="*/ 26 w 559"/>
                <a:gd name="T13" fmla="*/ 204 h 630"/>
                <a:gd name="T14" fmla="*/ 12 w 559"/>
                <a:gd name="T15" fmla="*/ 164 h 630"/>
                <a:gd name="T16" fmla="*/ 4 w 559"/>
                <a:gd name="T17" fmla="*/ 99 h 630"/>
                <a:gd name="T18" fmla="*/ 9 w 559"/>
                <a:gd name="T19" fmla="*/ 72 h 630"/>
                <a:gd name="T20" fmla="*/ 0 w 559"/>
                <a:gd name="T21" fmla="*/ 39 h 630"/>
                <a:gd name="T22" fmla="*/ 146 w 559"/>
                <a:gd name="T23" fmla="*/ 15 h 630"/>
                <a:gd name="T24" fmla="*/ 158 w 559"/>
                <a:gd name="T25" fmla="*/ 0 h 630"/>
                <a:gd name="T26" fmla="*/ 175 w 559"/>
                <a:gd name="T27" fmla="*/ 29 h 630"/>
                <a:gd name="T28" fmla="*/ 180 w 559"/>
                <a:gd name="T29" fmla="*/ 60 h 630"/>
                <a:gd name="T30" fmla="*/ 201 w 559"/>
                <a:gd name="T31" fmla="*/ 70 h 630"/>
                <a:gd name="T32" fmla="*/ 216 w 559"/>
                <a:gd name="T33" fmla="*/ 77 h 630"/>
                <a:gd name="T34" fmla="*/ 242 w 559"/>
                <a:gd name="T35" fmla="*/ 77 h 630"/>
                <a:gd name="T36" fmla="*/ 247 w 559"/>
                <a:gd name="T37" fmla="*/ 87 h 630"/>
                <a:gd name="T38" fmla="*/ 273 w 559"/>
                <a:gd name="T39" fmla="*/ 77 h 630"/>
                <a:gd name="T40" fmla="*/ 324 w 559"/>
                <a:gd name="T41" fmla="*/ 82 h 630"/>
                <a:gd name="T42" fmla="*/ 326 w 559"/>
                <a:gd name="T43" fmla="*/ 89 h 630"/>
                <a:gd name="T44" fmla="*/ 336 w 559"/>
                <a:gd name="T45" fmla="*/ 91 h 630"/>
                <a:gd name="T46" fmla="*/ 343 w 559"/>
                <a:gd name="T47" fmla="*/ 111 h 630"/>
                <a:gd name="T48" fmla="*/ 360 w 559"/>
                <a:gd name="T49" fmla="*/ 103 h 630"/>
                <a:gd name="T50" fmla="*/ 372 w 559"/>
                <a:gd name="T51" fmla="*/ 103 h 630"/>
                <a:gd name="T52" fmla="*/ 393 w 559"/>
                <a:gd name="T53" fmla="*/ 118 h 630"/>
                <a:gd name="T54" fmla="*/ 405 w 559"/>
                <a:gd name="T55" fmla="*/ 132 h 630"/>
                <a:gd name="T56" fmla="*/ 427 w 559"/>
                <a:gd name="T57" fmla="*/ 127 h 630"/>
                <a:gd name="T58" fmla="*/ 461 w 559"/>
                <a:gd name="T59" fmla="*/ 111 h 630"/>
                <a:gd name="T60" fmla="*/ 509 w 559"/>
                <a:gd name="T61" fmla="*/ 120 h 630"/>
                <a:gd name="T62" fmla="*/ 521 w 559"/>
                <a:gd name="T63" fmla="*/ 125 h 630"/>
                <a:gd name="T64" fmla="*/ 542 w 559"/>
                <a:gd name="T65" fmla="*/ 127 h 630"/>
                <a:gd name="T66" fmla="*/ 550 w 559"/>
                <a:gd name="T67" fmla="*/ 137 h 630"/>
                <a:gd name="T68" fmla="*/ 511 w 559"/>
                <a:gd name="T69" fmla="*/ 156 h 630"/>
                <a:gd name="T70" fmla="*/ 489 w 559"/>
                <a:gd name="T71" fmla="*/ 171 h 630"/>
                <a:gd name="T72" fmla="*/ 458 w 559"/>
                <a:gd name="T73" fmla="*/ 188 h 630"/>
                <a:gd name="T74" fmla="*/ 374 w 559"/>
                <a:gd name="T75" fmla="*/ 272 h 630"/>
                <a:gd name="T76" fmla="*/ 362 w 559"/>
                <a:gd name="T77" fmla="*/ 284 h 630"/>
                <a:gd name="T78" fmla="*/ 357 w 559"/>
                <a:gd name="T79" fmla="*/ 349 h 630"/>
                <a:gd name="T80" fmla="*/ 331 w 559"/>
                <a:gd name="T81" fmla="*/ 370 h 630"/>
                <a:gd name="T82" fmla="*/ 326 w 559"/>
                <a:gd name="T83" fmla="*/ 382 h 630"/>
                <a:gd name="T84" fmla="*/ 333 w 559"/>
                <a:gd name="T85" fmla="*/ 404 h 630"/>
                <a:gd name="T86" fmla="*/ 333 w 559"/>
                <a:gd name="T87" fmla="*/ 430 h 630"/>
                <a:gd name="T88" fmla="*/ 333 w 559"/>
                <a:gd name="T89" fmla="*/ 459 h 630"/>
                <a:gd name="T90" fmla="*/ 336 w 559"/>
                <a:gd name="T91" fmla="*/ 493 h 630"/>
                <a:gd name="T92" fmla="*/ 348 w 559"/>
                <a:gd name="T93" fmla="*/ 505 h 630"/>
                <a:gd name="T94" fmla="*/ 369 w 559"/>
                <a:gd name="T95" fmla="*/ 510 h 630"/>
                <a:gd name="T96" fmla="*/ 377 w 559"/>
                <a:gd name="T97" fmla="*/ 519 h 630"/>
                <a:gd name="T98" fmla="*/ 408 w 559"/>
                <a:gd name="T99" fmla="*/ 546 h 630"/>
                <a:gd name="T100" fmla="*/ 453 w 559"/>
                <a:gd name="T101" fmla="*/ 577 h 630"/>
                <a:gd name="T102" fmla="*/ 456 w 559"/>
                <a:gd name="T103" fmla="*/ 596 h 630"/>
                <a:gd name="T104" fmla="*/ 55 w 559"/>
                <a:gd name="T10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9" h="630">
                  <a:moveTo>
                    <a:pt x="55" y="630"/>
                  </a:moveTo>
                  <a:lnTo>
                    <a:pt x="55" y="435"/>
                  </a:lnTo>
                  <a:lnTo>
                    <a:pt x="26" y="409"/>
                  </a:lnTo>
                  <a:lnTo>
                    <a:pt x="26" y="399"/>
                  </a:lnTo>
                  <a:lnTo>
                    <a:pt x="40" y="385"/>
                  </a:lnTo>
                  <a:lnTo>
                    <a:pt x="45" y="373"/>
                  </a:lnTo>
                  <a:lnTo>
                    <a:pt x="43" y="365"/>
                  </a:lnTo>
                  <a:lnTo>
                    <a:pt x="43" y="349"/>
                  </a:lnTo>
                  <a:lnTo>
                    <a:pt x="45" y="334"/>
                  </a:lnTo>
                  <a:lnTo>
                    <a:pt x="33" y="296"/>
                  </a:lnTo>
                  <a:lnTo>
                    <a:pt x="31" y="289"/>
                  </a:lnTo>
                  <a:lnTo>
                    <a:pt x="31" y="269"/>
                  </a:lnTo>
                  <a:lnTo>
                    <a:pt x="28" y="257"/>
                  </a:lnTo>
                  <a:lnTo>
                    <a:pt x="26" y="204"/>
                  </a:lnTo>
                  <a:lnTo>
                    <a:pt x="21" y="173"/>
                  </a:lnTo>
                  <a:lnTo>
                    <a:pt x="12" y="164"/>
                  </a:lnTo>
                  <a:lnTo>
                    <a:pt x="4" y="127"/>
                  </a:lnTo>
                  <a:lnTo>
                    <a:pt x="4" y="99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146" y="39"/>
                  </a:lnTo>
                  <a:lnTo>
                    <a:pt x="146" y="15"/>
                  </a:lnTo>
                  <a:lnTo>
                    <a:pt x="148" y="0"/>
                  </a:lnTo>
                  <a:lnTo>
                    <a:pt x="158" y="0"/>
                  </a:lnTo>
                  <a:lnTo>
                    <a:pt x="175" y="5"/>
                  </a:lnTo>
                  <a:lnTo>
                    <a:pt x="175" y="29"/>
                  </a:lnTo>
                  <a:lnTo>
                    <a:pt x="180" y="46"/>
                  </a:lnTo>
                  <a:lnTo>
                    <a:pt x="180" y="60"/>
                  </a:lnTo>
                  <a:lnTo>
                    <a:pt x="194" y="72"/>
                  </a:lnTo>
                  <a:lnTo>
                    <a:pt x="201" y="70"/>
                  </a:lnTo>
                  <a:lnTo>
                    <a:pt x="211" y="72"/>
                  </a:lnTo>
                  <a:lnTo>
                    <a:pt x="216" y="77"/>
                  </a:lnTo>
                  <a:lnTo>
                    <a:pt x="230" y="75"/>
                  </a:lnTo>
                  <a:lnTo>
                    <a:pt x="242" y="77"/>
                  </a:lnTo>
                  <a:lnTo>
                    <a:pt x="247" y="84"/>
                  </a:lnTo>
                  <a:lnTo>
                    <a:pt x="247" y="87"/>
                  </a:lnTo>
                  <a:lnTo>
                    <a:pt x="266" y="87"/>
                  </a:lnTo>
                  <a:lnTo>
                    <a:pt x="273" y="77"/>
                  </a:lnTo>
                  <a:lnTo>
                    <a:pt x="305" y="77"/>
                  </a:lnTo>
                  <a:lnTo>
                    <a:pt x="324" y="82"/>
                  </a:lnTo>
                  <a:lnTo>
                    <a:pt x="331" y="82"/>
                  </a:lnTo>
                  <a:lnTo>
                    <a:pt x="326" y="89"/>
                  </a:lnTo>
                  <a:lnTo>
                    <a:pt x="333" y="94"/>
                  </a:lnTo>
                  <a:lnTo>
                    <a:pt x="336" y="91"/>
                  </a:lnTo>
                  <a:lnTo>
                    <a:pt x="341" y="96"/>
                  </a:lnTo>
                  <a:lnTo>
                    <a:pt x="343" y="111"/>
                  </a:lnTo>
                  <a:lnTo>
                    <a:pt x="350" y="115"/>
                  </a:lnTo>
                  <a:lnTo>
                    <a:pt x="360" y="103"/>
                  </a:lnTo>
                  <a:lnTo>
                    <a:pt x="365" y="101"/>
                  </a:lnTo>
                  <a:lnTo>
                    <a:pt x="372" y="103"/>
                  </a:lnTo>
                  <a:lnTo>
                    <a:pt x="377" y="115"/>
                  </a:lnTo>
                  <a:lnTo>
                    <a:pt x="393" y="118"/>
                  </a:lnTo>
                  <a:lnTo>
                    <a:pt x="398" y="125"/>
                  </a:lnTo>
                  <a:lnTo>
                    <a:pt x="405" y="132"/>
                  </a:lnTo>
                  <a:lnTo>
                    <a:pt x="417" y="132"/>
                  </a:lnTo>
                  <a:lnTo>
                    <a:pt x="427" y="127"/>
                  </a:lnTo>
                  <a:lnTo>
                    <a:pt x="456" y="108"/>
                  </a:lnTo>
                  <a:lnTo>
                    <a:pt x="461" y="111"/>
                  </a:lnTo>
                  <a:lnTo>
                    <a:pt x="468" y="120"/>
                  </a:lnTo>
                  <a:lnTo>
                    <a:pt x="509" y="120"/>
                  </a:lnTo>
                  <a:lnTo>
                    <a:pt x="516" y="123"/>
                  </a:lnTo>
                  <a:lnTo>
                    <a:pt x="521" y="125"/>
                  </a:lnTo>
                  <a:lnTo>
                    <a:pt x="533" y="132"/>
                  </a:lnTo>
                  <a:lnTo>
                    <a:pt x="542" y="127"/>
                  </a:lnTo>
                  <a:lnTo>
                    <a:pt x="559" y="127"/>
                  </a:lnTo>
                  <a:lnTo>
                    <a:pt x="550" y="137"/>
                  </a:lnTo>
                  <a:lnTo>
                    <a:pt x="525" y="152"/>
                  </a:lnTo>
                  <a:lnTo>
                    <a:pt x="511" y="156"/>
                  </a:lnTo>
                  <a:lnTo>
                    <a:pt x="501" y="159"/>
                  </a:lnTo>
                  <a:lnTo>
                    <a:pt x="489" y="171"/>
                  </a:lnTo>
                  <a:lnTo>
                    <a:pt x="468" y="180"/>
                  </a:lnTo>
                  <a:lnTo>
                    <a:pt x="458" y="188"/>
                  </a:lnTo>
                  <a:lnTo>
                    <a:pt x="425" y="226"/>
                  </a:lnTo>
                  <a:lnTo>
                    <a:pt x="374" y="272"/>
                  </a:lnTo>
                  <a:lnTo>
                    <a:pt x="367" y="279"/>
                  </a:lnTo>
                  <a:lnTo>
                    <a:pt x="362" y="284"/>
                  </a:lnTo>
                  <a:lnTo>
                    <a:pt x="365" y="344"/>
                  </a:lnTo>
                  <a:lnTo>
                    <a:pt x="357" y="349"/>
                  </a:lnTo>
                  <a:lnTo>
                    <a:pt x="353" y="353"/>
                  </a:lnTo>
                  <a:lnTo>
                    <a:pt x="331" y="370"/>
                  </a:lnTo>
                  <a:lnTo>
                    <a:pt x="329" y="380"/>
                  </a:lnTo>
                  <a:lnTo>
                    <a:pt x="326" y="382"/>
                  </a:lnTo>
                  <a:lnTo>
                    <a:pt x="321" y="399"/>
                  </a:lnTo>
                  <a:lnTo>
                    <a:pt x="333" y="404"/>
                  </a:lnTo>
                  <a:lnTo>
                    <a:pt x="341" y="418"/>
                  </a:lnTo>
                  <a:lnTo>
                    <a:pt x="333" y="430"/>
                  </a:lnTo>
                  <a:lnTo>
                    <a:pt x="333" y="440"/>
                  </a:lnTo>
                  <a:lnTo>
                    <a:pt x="333" y="459"/>
                  </a:lnTo>
                  <a:lnTo>
                    <a:pt x="333" y="488"/>
                  </a:lnTo>
                  <a:lnTo>
                    <a:pt x="336" y="493"/>
                  </a:lnTo>
                  <a:lnTo>
                    <a:pt x="345" y="500"/>
                  </a:lnTo>
                  <a:lnTo>
                    <a:pt x="348" y="505"/>
                  </a:lnTo>
                  <a:lnTo>
                    <a:pt x="367" y="507"/>
                  </a:lnTo>
                  <a:lnTo>
                    <a:pt x="369" y="510"/>
                  </a:lnTo>
                  <a:lnTo>
                    <a:pt x="372" y="514"/>
                  </a:lnTo>
                  <a:lnTo>
                    <a:pt x="377" y="519"/>
                  </a:lnTo>
                  <a:lnTo>
                    <a:pt x="401" y="529"/>
                  </a:lnTo>
                  <a:lnTo>
                    <a:pt x="408" y="546"/>
                  </a:lnTo>
                  <a:lnTo>
                    <a:pt x="427" y="560"/>
                  </a:lnTo>
                  <a:lnTo>
                    <a:pt x="453" y="577"/>
                  </a:lnTo>
                  <a:lnTo>
                    <a:pt x="456" y="584"/>
                  </a:lnTo>
                  <a:lnTo>
                    <a:pt x="456" y="596"/>
                  </a:lnTo>
                  <a:lnTo>
                    <a:pt x="458" y="615"/>
                  </a:lnTo>
                  <a:lnTo>
                    <a:pt x="55" y="63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502824" y="2609729"/>
              <a:ext cx="712788" cy="760412"/>
            </a:xfrm>
            <a:custGeom>
              <a:avLst/>
              <a:gdLst>
                <a:gd name="T0" fmla="*/ 188 w 449"/>
                <a:gd name="T1" fmla="*/ 469 h 479"/>
                <a:gd name="T2" fmla="*/ 154 w 449"/>
                <a:gd name="T3" fmla="*/ 452 h 479"/>
                <a:gd name="T4" fmla="*/ 142 w 449"/>
                <a:gd name="T5" fmla="*/ 411 h 479"/>
                <a:gd name="T6" fmla="*/ 149 w 449"/>
                <a:gd name="T7" fmla="*/ 394 h 479"/>
                <a:gd name="T8" fmla="*/ 137 w 449"/>
                <a:gd name="T9" fmla="*/ 370 h 479"/>
                <a:gd name="T10" fmla="*/ 135 w 449"/>
                <a:gd name="T11" fmla="*/ 339 h 479"/>
                <a:gd name="T12" fmla="*/ 106 w 449"/>
                <a:gd name="T13" fmla="*/ 315 h 479"/>
                <a:gd name="T14" fmla="*/ 80 w 449"/>
                <a:gd name="T15" fmla="*/ 284 h 479"/>
                <a:gd name="T16" fmla="*/ 51 w 449"/>
                <a:gd name="T17" fmla="*/ 269 h 479"/>
                <a:gd name="T18" fmla="*/ 46 w 449"/>
                <a:gd name="T19" fmla="*/ 262 h 479"/>
                <a:gd name="T20" fmla="*/ 24 w 449"/>
                <a:gd name="T21" fmla="*/ 255 h 479"/>
                <a:gd name="T22" fmla="*/ 12 w 449"/>
                <a:gd name="T23" fmla="*/ 243 h 479"/>
                <a:gd name="T24" fmla="*/ 12 w 449"/>
                <a:gd name="T25" fmla="*/ 195 h 479"/>
                <a:gd name="T26" fmla="*/ 20 w 449"/>
                <a:gd name="T27" fmla="*/ 173 h 479"/>
                <a:gd name="T28" fmla="*/ 0 w 449"/>
                <a:gd name="T29" fmla="*/ 154 h 479"/>
                <a:gd name="T30" fmla="*/ 8 w 449"/>
                <a:gd name="T31" fmla="*/ 135 h 479"/>
                <a:gd name="T32" fmla="*/ 32 w 449"/>
                <a:gd name="T33" fmla="*/ 108 h 479"/>
                <a:gd name="T34" fmla="*/ 44 w 449"/>
                <a:gd name="T35" fmla="*/ 99 h 479"/>
                <a:gd name="T36" fmla="*/ 46 w 449"/>
                <a:gd name="T37" fmla="*/ 34 h 479"/>
                <a:gd name="T38" fmla="*/ 60 w 449"/>
                <a:gd name="T39" fmla="*/ 32 h 479"/>
                <a:gd name="T40" fmla="*/ 82 w 449"/>
                <a:gd name="T41" fmla="*/ 32 h 479"/>
                <a:gd name="T42" fmla="*/ 140 w 449"/>
                <a:gd name="T43" fmla="*/ 0 h 479"/>
                <a:gd name="T44" fmla="*/ 149 w 449"/>
                <a:gd name="T45" fmla="*/ 5 h 479"/>
                <a:gd name="T46" fmla="*/ 147 w 449"/>
                <a:gd name="T47" fmla="*/ 17 h 479"/>
                <a:gd name="T48" fmla="*/ 142 w 449"/>
                <a:gd name="T49" fmla="*/ 39 h 479"/>
                <a:gd name="T50" fmla="*/ 164 w 449"/>
                <a:gd name="T51" fmla="*/ 32 h 479"/>
                <a:gd name="T52" fmla="*/ 183 w 449"/>
                <a:gd name="T53" fmla="*/ 39 h 479"/>
                <a:gd name="T54" fmla="*/ 197 w 449"/>
                <a:gd name="T55" fmla="*/ 46 h 479"/>
                <a:gd name="T56" fmla="*/ 204 w 449"/>
                <a:gd name="T57" fmla="*/ 63 h 479"/>
                <a:gd name="T58" fmla="*/ 281 w 449"/>
                <a:gd name="T59" fmla="*/ 80 h 479"/>
                <a:gd name="T60" fmla="*/ 305 w 449"/>
                <a:gd name="T61" fmla="*/ 92 h 479"/>
                <a:gd name="T62" fmla="*/ 317 w 449"/>
                <a:gd name="T63" fmla="*/ 96 h 479"/>
                <a:gd name="T64" fmla="*/ 327 w 449"/>
                <a:gd name="T65" fmla="*/ 92 h 479"/>
                <a:gd name="T66" fmla="*/ 356 w 449"/>
                <a:gd name="T67" fmla="*/ 99 h 479"/>
                <a:gd name="T68" fmla="*/ 358 w 449"/>
                <a:gd name="T69" fmla="*/ 106 h 479"/>
                <a:gd name="T70" fmla="*/ 368 w 449"/>
                <a:gd name="T71" fmla="*/ 111 h 479"/>
                <a:gd name="T72" fmla="*/ 382 w 449"/>
                <a:gd name="T73" fmla="*/ 128 h 479"/>
                <a:gd name="T74" fmla="*/ 382 w 449"/>
                <a:gd name="T75" fmla="*/ 156 h 479"/>
                <a:gd name="T76" fmla="*/ 397 w 449"/>
                <a:gd name="T77" fmla="*/ 156 h 479"/>
                <a:gd name="T78" fmla="*/ 392 w 449"/>
                <a:gd name="T79" fmla="*/ 166 h 479"/>
                <a:gd name="T80" fmla="*/ 406 w 449"/>
                <a:gd name="T81" fmla="*/ 185 h 479"/>
                <a:gd name="T82" fmla="*/ 389 w 449"/>
                <a:gd name="T83" fmla="*/ 202 h 479"/>
                <a:gd name="T84" fmla="*/ 375 w 449"/>
                <a:gd name="T85" fmla="*/ 238 h 479"/>
                <a:gd name="T86" fmla="*/ 377 w 449"/>
                <a:gd name="T87" fmla="*/ 245 h 479"/>
                <a:gd name="T88" fmla="*/ 401 w 449"/>
                <a:gd name="T89" fmla="*/ 217 h 479"/>
                <a:gd name="T90" fmla="*/ 421 w 449"/>
                <a:gd name="T91" fmla="*/ 202 h 479"/>
                <a:gd name="T92" fmla="*/ 428 w 449"/>
                <a:gd name="T93" fmla="*/ 193 h 479"/>
                <a:gd name="T94" fmla="*/ 430 w 449"/>
                <a:gd name="T95" fmla="*/ 178 h 479"/>
                <a:gd name="T96" fmla="*/ 435 w 449"/>
                <a:gd name="T97" fmla="*/ 168 h 479"/>
                <a:gd name="T98" fmla="*/ 442 w 449"/>
                <a:gd name="T99" fmla="*/ 159 h 479"/>
                <a:gd name="T100" fmla="*/ 449 w 449"/>
                <a:gd name="T101" fmla="*/ 161 h 479"/>
                <a:gd name="T102" fmla="*/ 435 w 449"/>
                <a:gd name="T103" fmla="*/ 202 h 479"/>
                <a:gd name="T104" fmla="*/ 428 w 449"/>
                <a:gd name="T105" fmla="*/ 219 h 479"/>
                <a:gd name="T106" fmla="*/ 418 w 449"/>
                <a:gd name="T107" fmla="*/ 248 h 479"/>
                <a:gd name="T108" fmla="*/ 418 w 449"/>
                <a:gd name="T109" fmla="*/ 279 h 479"/>
                <a:gd name="T110" fmla="*/ 406 w 449"/>
                <a:gd name="T111" fmla="*/ 296 h 479"/>
                <a:gd name="T112" fmla="*/ 409 w 449"/>
                <a:gd name="T113" fmla="*/ 337 h 479"/>
                <a:gd name="T114" fmla="*/ 397 w 449"/>
                <a:gd name="T115" fmla="*/ 370 h 479"/>
                <a:gd name="T116" fmla="*/ 413 w 449"/>
                <a:gd name="T117" fmla="*/ 438 h 479"/>
                <a:gd name="T118" fmla="*/ 411 w 449"/>
                <a:gd name="T119" fmla="*/ 447 h 479"/>
                <a:gd name="T120" fmla="*/ 411 w 449"/>
                <a:gd name="T121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9" h="479">
                  <a:moveTo>
                    <a:pt x="190" y="479"/>
                  </a:moveTo>
                  <a:lnTo>
                    <a:pt x="188" y="469"/>
                  </a:lnTo>
                  <a:lnTo>
                    <a:pt x="180" y="462"/>
                  </a:lnTo>
                  <a:lnTo>
                    <a:pt x="154" y="452"/>
                  </a:lnTo>
                  <a:lnTo>
                    <a:pt x="147" y="423"/>
                  </a:lnTo>
                  <a:lnTo>
                    <a:pt x="142" y="411"/>
                  </a:lnTo>
                  <a:lnTo>
                    <a:pt x="149" y="399"/>
                  </a:lnTo>
                  <a:lnTo>
                    <a:pt x="149" y="394"/>
                  </a:lnTo>
                  <a:lnTo>
                    <a:pt x="140" y="385"/>
                  </a:lnTo>
                  <a:lnTo>
                    <a:pt x="137" y="370"/>
                  </a:lnTo>
                  <a:lnTo>
                    <a:pt x="135" y="351"/>
                  </a:lnTo>
                  <a:lnTo>
                    <a:pt x="135" y="339"/>
                  </a:lnTo>
                  <a:lnTo>
                    <a:pt x="132" y="332"/>
                  </a:lnTo>
                  <a:lnTo>
                    <a:pt x="106" y="315"/>
                  </a:lnTo>
                  <a:lnTo>
                    <a:pt x="87" y="301"/>
                  </a:lnTo>
                  <a:lnTo>
                    <a:pt x="80" y="284"/>
                  </a:lnTo>
                  <a:lnTo>
                    <a:pt x="56" y="274"/>
                  </a:lnTo>
                  <a:lnTo>
                    <a:pt x="51" y="269"/>
                  </a:lnTo>
                  <a:lnTo>
                    <a:pt x="48" y="265"/>
                  </a:lnTo>
                  <a:lnTo>
                    <a:pt x="46" y="262"/>
                  </a:lnTo>
                  <a:lnTo>
                    <a:pt x="27" y="260"/>
                  </a:lnTo>
                  <a:lnTo>
                    <a:pt x="24" y="255"/>
                  </a:lnTo>
                  <a:lnTo>
                    <a:pt x="15" y="248"/>
                  </a:lnTo>
                  <a:lnTo>
                    <a:pt x="12" y="243"/>
                  </a:lnTo>
                  <a:lnTo>
                    <a:pt x="12" y="214"/>
                  </a:lnTo>
                  <a:lnTo>
                    <a:pt x="12" y="195"/>
                  </a:lnTo>
                  <a:lnTo>
                    <a:pt x="12" y="185"/>
                  </a:lnTo>
                  <a:lnTo>
                    <a:pt x="20" y="173"/>
                  </a:lnTo>
                  <a:lnTo>
                    <a:pt x="12" y="159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8" y="135"/>
                  </a:lnTo>
                  <a:lnTo>
                    <a:pt x="10" y="125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4" y="99"/>
                  </a:lnTo>
                  <a:lnTo>
                    <a:pt x="41" y="39"/>
                  </a:lnTo>
                  <a:lnTo>
                    <a:pt x="46" y="34"/>
                  </a:lnTo>
                  <a:lnTo>
                    <a:pt x="53" y="27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82" y="32"/>
                  </a:lnTo>
                  <a:lnTo>
                    <a:pt x="104" y="19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49" y="5"/>
                  </a:lnTo>
                  <a:lnTo>
                    <a:pt x="149" y="12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2" y="39"/>
                  </a:lnTo>
                  <a:lnTo>
                    <a:pt x="156" y="32"/>
                  </a:lnTo>
                  <a:lnTo>
                    <a:pt x="164" y="32"/>
                  </a:lnTo>
                  <a:lnTo>
                    <a:pt x="173" y="39"/>
                  </a:lnTo>
                  <a:lnTo>
                    <a:pt x="183" y="39"/>
                  </a:lnTo>
                  <a:lnTo>
                    <a:pt x="185" y="44"/>
                  </a:lnTo>
                  <a:lnTo>
                    <a:pt x="197" y="46"/>
                  </a:lnTo>
                  <a:lnTo>
                    <a:pt x="202" y="51"/>
                  </a:lnTo>
                  <a:lnTo>
                    <a:pt x="204" y="63"/>
                  </a:lnTo>
                  <a:lnTo>
                    <a:pt x="209" y="65"/>
                  </a:lnTo>
                  <a:lnTo>
                    <a:pt x="281" y="80"/>
                  </a:lnTo>
                  <a:lnTo>
                    <a:pt x="289" y="80"/>
                  </a:lnTo>
                  <a:lnTo>
                    <a:pt x="305" y="92"/>
                  </a:lnTo>
                  <a:lnTo>
                    <a:pt x="315" y="92"/>
                  </a:lnTo>
                  <a:lnTo>
                    <a:pt x="317" y="96"/>
                  </a:lnTo>
                  <a:lnTo>
                    <a:pt x="322" y="92"/>
                  </a:lnTo>
                  <a:lnTo>
                    <a:pt x="327" y="92"/>
                  </a:lnTo>
                  <a:lnTo>
                    <a:pt x="344" y="96"/>
                  </a:lnTo>
                  <a:lnTo>
                    <a:pt x="356" y="99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8"/>
                  </a:lnTo>
                  <a:lnTo>
                    <a:pt x="368" y="111"/>
                  </a:lnTo>
                  <a:lnTo>
                    <a:pt x="382" y="118"/>
                  </a:lnTo>
                  <a:lnTo>
                    <a:pt x="382" y="128"/>
                  </a:lnTo>
                  <a:lnTo>
                    <a:pt x="380" y="156"/>
                  </a:lnTo>
                  <a:lnTo>
                    <a:pt x="382" y="156"/>
                  </a:lnTo>
                  <a:lnTo>
                    <a:pt x="394" y="154"/>
                  </a:lnTo>
                  <a:lnTo>
                    <a:pt x="397" y="156"/>
                  </a:lnTo>
                  <a:lnTo>
                    <a:pt x="394" y="161"/>
                  </a:lnTo>
                  <a:lnTo>
                    <a:pt x="392" y="166"/>
                  </a:lnTo>
                  <a:lnTo>
                    <a:pt x="394" y="178"/>
                  </a:lnTo>
                  <a:lnTo>
                    <a:pt x="406" y="185"/>
                  </a:lnTo>
                  <a:lnTo>
                    <a:pt x="404" y="188"/>
                  </a:lnTo>
                  <a:lnTo>
                    <a:pt x="389" y="202"/>
                  </a:lnTo>
                  <a:lnTo>
                    <a:pt x="377" y="224"/>
                  </a:lnTo>
                  <a:lnTo>
                    <a:pt x="375" y="238"/>
                  </a:lnTo>
                  <a:lnTo>
                    <a:pt x="373" y="243"/>
                  </a:lnTo>
                  <a:lnTo>
                    <a:pt x="377" y="245"/>
                  </a:lnTo>
                  <a:lnTo>
                    <a:pt x="389" y="241"/>
                  </a:lnTo>
                  <a:lnTo>
                    <a:pt x="401" y="217"/>
                  </a:lnTo>
                  <a:lnTo>
                    <a:pt x="413" y="207"/>
                  </a:lnTo>
                  <a:lnTo>
                    <a:pt x="421" y="202"/>
                  </a:lnTo>
                  <a:lnTo>
                    <a:pt x="423" y="197"/>
                  </a:lnTo>
                  <a:lnTo>
                    <a:pt x="428" y="193"/>
                  </a:lnTo>
                  <a:lnTo>
                    <a:pt x="433" y="185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35" y="168"/>
                  </a:lnTo>
                  <a:lnTo>
                    <a:pt x="437" y="161"/>
                  </a:lnTo>
                  <a:lnTo>
                    <a:pt x="442" y="159"/>
                  </a:lnTo>
                  <a:lnTo>
                    <a:pt x="447" y="159"/>
                  </a:lnTo>
                  <a:lnTo>
                    <a:pt x="449" y="161"/>
                  </a:lnTo>
                  <a:lnTo>
                    <a:pt x="447" y="176"/>
                  </a:lnTo>
                  <a:lnTo>
                    <a:pt x="435" y="202"/>
                  </a:lnTo>
                  <a:lnTo>
                    <a:pt x="430" y="209"/>
                  </a:lnTo>
                  <a:lnTo>
                    <a:pt x="428" y="219"/>
                  </a:lnTo>
                  <a:lnTo>
                    <a:pt x="428" y="226"/>
                  </a:lnTo>
                  <a:lnTo>
                    <a:pt x="418" y="248"/>
                  </a:lnTo>
                  <a:lnTo>
                    <a:pt x="418" y="267"/>
                  </a:lnTo>
                  <a:lnTo>
                    <a:pt x="418" y="279"/>
                  </a:lnTo>
                  <a:lnTo>
                    <a:pt x="409" y="291"/>
                  </a:lnTo>
                  <a:lnTo>
                    <a:pt x="406" y="296"/>
                  </a:lnTo>
                  <a:lnTo>
                    <a:pt x="409" y="313"/>
                  </a:lnTo>
                  <a:lnTo>
                    <a:pt x="409" y="337"/>
                  </a:lnTo>
                  <a:lnTo>
                    <a:pt x="406" y="344"/>
                  </a:lnTo>
                  <a:lnTo>
                    <a:pt x="397" y="370"/>
                  </a:lnTo>
                  <a:lnTo>
                    <a:pt x="401" y="411"/>
                  </a:lnTo>
                  <a:lnTo>
                    <a:pt x="413" y="438"/>
                  </a:lnTo>
                  <a:lnTo>
                    <a:pt x="411" y="440"/>
                  </a:lnTo>
                  <a:lnTo>
                    <a:pt x="411" y="447"/>
                  </a:lnTo>
                  <a:lnTo>
                    <a:pt x="411" y="452"/>
                  </a:lnTo>
                  <a:lnTo>
                    <a:pt x="411" y="464"/>
                  </a:lnTo>
                  <a:lnTo>
                    <a:pt x="190" y="4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8779299" y="3281241"/>
              <a:ext cx="182563" cy="415925"/>
            </a:xfrm>
            <a:custGeom>
              <a:avLst/>
              <a:gdLst>
                <a:gd name="T0" fmla="*/ 0 w 115"/>
                <a:gd name="T1" fmla="*/ 195 h 262"/>
                <a:gd name="T2" fmla="*/ 2 w 115"/>
                <a:gd name="T3" fmla="*/ 197 h 262"/>
                <a:gd name="T4" fmla="*/ 14 w 115"/>
                <a:gd name="T5" fmla="*/ 214 h 262"/>
                <a:gd name="T6" fmla="*/ 38 w 115"/>
                <a:gd name="T7" fmla="*/ 231 h 262"/>
                <a:gd name="T8" fmla="*/ 58 w 115"/>
                <a:gd name="T9" fmla="*/ 236 h 262"/>
                <a:gd name="T10" fmla="*/ 65 w 115"/>
                <a:gd name="T11" fmla="*/ 250 h 262"/>
                <a:gd name="T12" fmla="*/ 70 w 115"/>
                <a:gd name="T13" fmla="*/ 262 h 262"/>
                <a:gd name="T14" fmla="*/ 79 w 115"/>
                <a:gd name="T15" fmla="*/ 243 h 262"/>
                <a:gd name="T16" fmla="*/ 89 w 115"/>
                <a:gd name="T17" fmla="*/ 217 h 262"/>
                <a:gd name="T18" fmla="*/ 96 w 115"/>
                <a:gd name="T19" fmla="*/ 161 h 262"/>
                <a:gd name="T20" fmla="*/ 115 w 115"/>
                <a:gd name="T21" fmla="*/ 164 h 262"/>
                <a:gd name="T22" fmla="*/ 113 w 115"/>
                <a:gd name="T23" fmla="*/ 118 h 262"/>
                <a:gd name="T24" fmla="*/ 103 w 115"/>
                <a:gd name="T25" fmla="*/ 82 h 262"/>
                <a:gd name="T26" fmla="*/ 89 w 115"/>
                <a:gd name="T27" fmla="*/ 89 h 262"/>
                <a:gd name="T28" fmla="*/ 82 w 115"/>
                <a:gd name="T29" fmla="*/ 84 h 262"/>
                <a:gd name="T30" fmla="*/ 77 w 115"/>
                <a:gd name="T31" fmla="*/ 87 h 262"/>
                <a:gd name="T32" fmla="*/ 82 w 115"/>
                <a:gd name="T33" fmla="*/ 68 h 262"/>
                <a:gd name="T34" fmla="*/ 91 w 115"/>
                <a:gd name="T35" fmla="*/ 65 h 262"/>
                <a:gd name="T36" fmla="*/ 91 w 115"/>
                <a:gd name="T37" fmla="*/ 46 h 262"/>
                <a:gd name="T38" fmla="*/ 101 w 115"/>
                <a:gd name="T39" fmla="*/ 36 h 262"/>
                <a:gd name="T40" fmla="*/ 26 w 115"/>
                <a:gd name="T41" fmla="*/ 0 h 262"/>
                <a:gd name="T42" fmla="*/ 17 w 115"/>
                <a:gd name="T43" fmla="*/ 12 h 262"/>
                <a:gd name="T44" fmla="*/ 12 w 115"/>
                <a:gd name="T45" fmla="*/ 32 h 262"/>
                <a:gd name="T46" fmla="*/ 2 w 115"/>
                <a:gd name="T47" fmla="*/ 46 h 262"/>
                <a:gd name="T48" fmla="*/ 7 w 115"/>
                <a:gd name="T49" fmla="*/ 56 h 262"/>
                <a:gd name="T50" fmla="*/ 5 w 115"/>
                <a:gd name="T51" fmla="*/ 70 h 262"/>
                <a:gd name="T52" fmla="*/ 7 w 115"/>
                <a:gd name="T53" fmla="*/ 92 h 262"/>
                <a:gd name="T54" fmla="*/ 22 w 115"/>
                <a:gd name="T55" fmla="*/ 104 h 262"/>
                <a:gd name="T56" fmla="*/ 31 w 115"/>
                <a:gd name="T57" fmla="*/ 111 h 262"/>
                <a:gd name="T58" fmla="*/ 43 w 115"/>
                <a:gd name="T59" fmla="*/ 118 h 262"/>
                <a:gd name="T60" fmla="*/ 53 w 115"/>
                <a:gd name="T61" fmla="*/ 130 h 262"/>
                <a:gd name="T62" fmla="*/ 26 w 115"/>
                <a:gd name="T63" fmla="*/ 149 h 262"/>
                <a:gd name="T64" fmla="*/ 5 w 115"/>
                <a:gd name="T65" fmla="*/ 17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262">
                  <a:moveTo>
                    <a:pt x="5" y="176"/>
                  </a:moveTo>
                  <a:lnTo>
                    <a:pt x="0" y="195"/>
                  </a:lnTo>
                  <a:lnTo>
                    <a:pt x="0" y="200"/>
                  </a:lnTo>
                  <a:lnTo>
                    <a:pt x="2" y="197"/>
                  </a:lnTo>
                  <a:lnTo>
                    <a:pt x="7" y="207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38" y="231"/>
                  </a:lnTo>
                  <a:lnTo>
                    <a:pt x="46" y="233"/>
                  </a:lnTo>
                  <a:lnTo>
                    <a:pt x="58" y="236"/>
                  </a:lnTo>
                  <a:lnTo>
                    <a:pt x="63" y="236"/>
                  </a:lnTo>
                  <a:lnTo>
                    <a:pt x="65" y="250"/>
                  </a:lnTo>
                  <a:lnTo>
                    <a:pt x="63" y="257"/>
                  </a:lnTo>
                  <a:lnTo>
                    <a:pt x="70" y="262"/>
                  </a:lnTo>
                  <a:lnTo>
                    <a:pt x="75" y="255"/>
                  </a:lnTo>
                  <a:lnTo>
                    <a:pt x="79" y="243"/>
                  </a:lnTo>
                  <a:lnTo>
                    <a:pt x="79" y="231"/>
                  </a:lnTo>
                  <a:lnTo>
                    <a:pt x="89" y="217"/>
                  </a:lnTo>
                  <a:lnTo>
                    <a:pt x="94" y="205"/>
                  </a:lnTo>
                  <a:lnTo>
                    <a:pt x="96" y="161"/>
                  </a:lnTo>
                  <a:lnTo>
                    <a:pt x="111" y="173"/>
                  </a:lnTo>
                  <a:lnTo>
                    <a:pt x="115" y="164"/>
                  </a:lnTo>
                  <a:lnTo>
                    <a:pt x="115" y="154"/>
                  </a:lnTo>
                  <a:lnTo>
                    <a:pt x="113" y="118"/>
                  </a:lnTo>
                  <a:lnTo>
                    <a:pt x="111" y="92"/>
                  </a:lnTo>
                  <a:lnTo>
                    <a:pt x="103" y="82"/>
                  </a:lnTo>
                  <a:lnTo>
                    <a:pt x="91" y="84"/>
                  </a:lnTo>
                  <a:lnTo>
                    <a:pt x="89" y="89"/>
                  </a:lnTo>
                  <a:lnTo>
                    <a:pt x="84" y="87"/>
                  </a:lnTo>
                  <a:lnTo>
                    <a:pt x="82" y="84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2"/>
                  </a:lnTo>
                  <a:lnTo>
                    <a:pt x="82" y="68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1" y="53"/>
                  </a:lnTo>
                  <a:lnTo>
                    <a:pt x="91" y="46"/>
                  </a:lnTo>
                  <a:lnTo>
                    <a:pt x="96" y="41"/>
                  </a:lnTo>
                  <a:lnTo>
                    <a:pt x="101" y="36"/>
                  </a:lnTo>
                  <a:lnTo>
                    <a:pt x="96" y="24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2" y="32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0" y="65"/>
                  </a:lnTo>
                  <a:lnTo>
                    <a:pt x="5" y="70"/>
                  </a:lnTo>
                  <a:lnTo>
                    <a:pt x="5" y="89"/>
                  </a:lnTo>
                  <a:lnTo>
                    <a:pt x="7" y="92"/>
                  </a:lnTo>
                  <a:lnTo>
                    <a:pt x="17" y="92"/>
                  </a:lnTo>
                  <a:lnTo>
                    <a:pt x="22" y="104"/>
                  </a:lnTo>
                  <a:lnTo>
                    <a:pt x="29" y="108"/>
                  </a:lnTo>
                  <a:lnTo>
                    <a:pt x="31" y="111"/>
                  </a:lnTo>
                  <a:lnTo>
                    <a:pt x="38" y="113"/>
                  </a:lnTo>
                  <a:lnTo>
                    <a:pt x="43" y="118"/>
                  </a:lnTo>
                  <a:lnTo>
                    <a:pt x="55" y="128"/>
                  </a:lnTo>
                  <a:lnTo>
                    <a:pt x="53" y="130"/>
                  </a:lnTo>
                  <a:lnTo>
                    <a:pt x="41" y="137"/>
                  </a:lnTo>
                  <a:lnTo>
                    <a:pt x="26" y="149"/>
                  </a:lnTo>
                  <a:lnTo>
                    <a:pt x="24" y="161"/>
                  </a:lnTo>
                  <a:lnTo>
                    <a:pt x="5" y="1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8836449" y="2582741"/>
              <a:ext cx="233363" cy="428625"/>
            </a:xfrm>
            <a:custGeom>
              <a:avLst/>
              <a:gdLst>
                <a:gd name="T0" fmla="*/ 0 w 147"/>
                <a:gd name="T1" fmla="*/ 34 h 270"/>
                <a:gd name="T2" fmla="*/ 5 w 147"/>
                <a:gd name="T3" fmla="*/ 46 h 270"/>
                <a:gd name="T4" fmla="*/ 2 w 147"/>
                <a:gd name="T5" fmla="*/ 51 h 270"/>
                <a:gd name="T6" fmla="*/ 7 w 147"/>
                <a:gd name="T7" fmla="*/ 56 h 270"/>
                <a:gd name="T8" fmla="*/ 7 w 147"/>
                <a:gd name="T9" fmla="*/ 58 h 270"/>
                <a:gd name="T10" fmla="*/ 19 w 147"/>
                <a:gd name="T11" fmla="*/ 89 h 270"/>
                <a:gd name="T12" fmla="*/ 24 w 147"/>
                <a:gd name="T13" fmla="*/ 113 h 270"/>
                <a:gd name="T14" fmla="*/ 19 w 147"/>
                <a:gd name="T15" fmla="*/ 123 h 270"/>
                <a:gd name="T16" fmla="*/ 19 w 147"/>
                <a:gd name="T17" fmla="*/ 135 h 270"/>
                <a:gd name="T18" fmla="*/ 34 w 147"/>
                <a:gd name="T19" fmla="*/ 166 h 270"/>
                <a:gd name="T20" fmla="*/ 31 w 147"/>
                <a:gd name="T21" fmla="*/ 178 h 270"/>
                <a:gd name="T22" fmla="*/ 34 w 147"/>
                <a:gd name="T23" fmla="*/ 183 h 270"/>
                <a:gd name="T24" fmla="*/ 36 w 147"/>
                <a:gd name="T25" fmla="*/ 183 h 270"/>
                <a:gd name="T26" fmla="*/ 34 w 147"/>
                <a:gd name="T27" fmla="*/ 178 h 270"/>
                <a:gd name="T28" fmla="*/ 39 w 147"/>
                <a:gd name="T29" fmla="*/ 178 h 270"/>
                <a:gd name="T30" fmla="*/ 48 w 147"/>
                <a:gd name="T31" fmla="*/ 193 h 270"/>
                <a:gd name="T32" fmla="*/ 53 w 147"/>
                <a:gd name="T33" fmla="*/ 219 h 270"/>
                <a:gd name="T34" fmla="*/ 53 w 147"/>
                <a:gd name="T35" fmla="*/ 234 h 270"/>
                <a:gd name="T36" fmla="*/ 58 w 147"/>
                <a:gd name="T37" fmla="*/ 253 h 270"/>
                <a:gd name="T38" fmla="*/ 67 w 147"/>
                <a:gd name="T39" fmla="*/ 270 h 270"/>
                <a:gd name="T40" fmla="*/ 125 w 147"/>
                <a:gd name="T41" fmla="*/ 258 h 270"/>
                <a:gd name="T42" fmla="*/ 123 w 147"/>
                <a:gd name="T43" fmla="*/ 250 h 270"/>
                <a:gd name="T44" fmla="*/ 115 w 147"/>
                <a:gd name="T45" fmla="*/ 243 h 270"/>
                <a:gd name="T46" fmla="*/ 118 w 147"/>
                <a:gd name="T47" fmla="*/ 234 h 270"/>
                <a:gd name="T48" fmla="*/ 120 w 147"/>
                <a:gd name="T49" fmla="*/ 229 h 270"/>
                <a:gd name="T50" fmla="*/ 115 w 147"/>
                <a:gd name="T51" fmla="*/ 219 h 270"/>
                <a:gd name="T52" fmla="*/ 113 w 147"/>
                <a:gd name="T53" fmla="*/ 176 h 270"/>
                <a:gd name="T54" fmla="*/ 113 w 147"/>
                <a:gd name="T55" fmla="*/ 161 h 270"/>
                <a:gd name="T56" fmla="*/ 118 w 147"/>
                <a:gd name="T57" fmla="*/ 137 h 270"/>
                <a:gd name="T58" fmla="*/ 123 w 147"/>
                <a:gd name="T59" fmla="*/ 121 h 270"/>
                <a:gd name="T60" fmla="*/ 123 w 147"/>
                <a:gd name="T61" fmla="*/ 109 h 270"/>
                <a:gd name="T62" fmla="*/ 118 w 147"/>
                <a:gd name="T63" fmla="*/ 99 h 270"/>
                <a:gd name="T64" fmla="*/ 118 w 147"/>
                <a:gd name="T65" fmla="*/ 89 h 270"/>
                <a:gd name="T66" fmla="*/ 123 w 147"/>
                <a:gd name="T67" fmla="*/ 82 h 270"/>
                <a:gd name="T68" fmla="*/ 139 w 147"/>
                <a:gd name="T69" fmla="*/ 68 h 270"/>
                <a:gd name="T70" fmla="*/ 147 w 147"/>
                <a:gd name="T71" fmla="*/ 46 h 270"/>
                <a:gd name="T72" fmla="*/ 139 w 147"/>
                <a:gd name="T73" fmla="*/ 32 h 270"/>
                <a:gd name="T74" fmla="*/ 137 w 147"/>
                <a:gd name="T75" fmla="*/ 24 h 270"/>
                <a:gd name="T76" fmla="*/ 139 w 147"/>
                <a:gd name="T77" fmla="*/ 22 h 270"/>
                <a:gd name="T78" fmla="*/ 139 w 147"/>
                <a:gd name="T79" fmla="*/ 17 h 270"/>
                <a:gd name="T80" fmla="*/ 137 w 147"/>
                <a:gd name="T81" fmla="*/ 0 h 270"/>
                <a:gd name="T82" fmla="*/ 0 w 147"/>
                <a:gd name="T83" fmla="*/ 34 h 270"/>
                <a:gd name="T84" fmla="*/ 0 w 147"/>
                <a:gd name="T85" fmla="*/ 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" h="270">
                  <a:moveTo>
                    <a:pt x="0" y="34"/>
                  </a:moveTo>
                  <a:lnTo>
                    <a:pt x="5" y="46"/>
                  </a:lnTo>
                  <a:lnTo>
                    <a:pt x="2" y="5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19" y="89"/>
                  </a:lnTo>
                  <a:lnTo>
                    <a:pt x="24" y="113"/>
                  </a:lnTo>
                  <a:lnTo>
                    <a:pt x="19" y="123"/>
                  </a:lnTo>
                  <a:lnTo>
                    <a:pt x="19" y="135"/>
                  </a:lnTo>
                  <a:lnTo>
                    <a:pt x="34" y="166"/>
                  </a:lnTo>
                  <a:lnTo>
                    <a:pt x="31" y="178"/>
                  </a:lnTo>
                  <a:lnTo>
                    <a:pt x="34" y="183"/>
                  </a:lnTo>
                  <a:lnTo>
                    <a:pt x="36" y="183"/>
                  </a:lnTo>
                  <a:lnTo>
                    <a:pt x="34" y="178"/>
                  </a:lnTo>
                  <a:lnTo>
                    <a:pt x="39" y="178"/>
                  </a:lnTo>
                  <a:lnTo>
                    <a:pt x="48" y="193"/>
                  </a:lnTo>
                  <a:lnTo>
                    <a:pt x="53" y="219"/>
                  </a:lnTo>
                  <a:lnTo>
                    <a:pt x="53" y="234"/>
                  </a:lnTo>
                  <a:lnTo>
                    <a:pt x="58" y="253"/>
                  </a:lnTo>
                  <a:lnTo>
                    <a:pt x="67" y="270"/>
                  </a:lnTo>
                  <a:lnTo>
                    <a:pt x="125" y="258"/>
                  </a:lnTo>
                  <a:lnTo>
                    <a:pt x="123" y="250"/>
                  </a:lnTo>
                  <a:lnTo>
                    <a:pt x="115" y="243"/>
                  </a:lnTo>
                  <a:lnTo>
                    <a:pt x="118" y="234"/>
                  </a:lnTo>
                  <a:lnTo>
                    <a:pt x="120" y="229"/>
                  </a:lnTo>
                  <a:lnTo>
                    <a:pt x="115" y="219"/>
                  </a:lnTo>
                  <a:lnTo>
                    <a:pt x="113" y="176"/>
                  </a:lnTo>
                  <a:lnTo>
                    <a:pt x="113" y="161"/>
                  </a:lnTo>
                  <a:lnTo>
                    <a:pt x="118" y="137"/>
                  </a:lnTo>
                  <a:lnTo>
                    <a:pt x="123" y="121"/>
                  </a:lnTo>
                  <a:lnTo>
                    <a:pt x="123" y="109"/>
                  </a:lnTo>
                  <a:lnTo>
                    <a:pt x="118" y="99"/>
                  </a:lnTo>
                  <a:lnTo>
                    <a:pt x="118" y="89"/>
                  </a:lnTo>
                  <a:lnTo>
                    <a:pt x="123" y="82"/>
                  </a:lnTo>
                  <a:lnTo>
                    <a:pt x="139" y="68"/>
                  </a:lnTo>
                  <a:lnTo>
                    <a:pt x="147" y="46"/>
                  </a:lnTo>
                  <a:lnTo>
                    <a:pt x="139" y="32"/>
                  </a:lnTo>
                  <a:lnTo>
                    <a:pt x="137" y="24"/>
                  </a:lnTo>
                  <a:lnTo>
                    <a:pt x="139" y="22"/>
                  </a:lnTo>
                  <a:lnTo>
                    <a:pt x="139" y="17"/>
                  </a:lnTo>
                  <a:lnTo>
                    <a:pt x="137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015837" y="2522416"/>
              <a:ext cx="217488" cy="469900"/>
            </a:xfrm>
            <a:custGeom>
              <a:avLst/>
              <a:gdLst>
                <a:gd name="T0" fmla="*/ 134 w 137"/>
                <a:gd name="T1" fmla="*/ 248 h 296"/>
                <a:gd name="T2" fmla="*/ 130 w 137"/>
                <a:gd name="T3" fmla="*/ 245 h 296"/>
                <a:gd name="T4" fmla="*/ 122 w 137"/>
                <a:gd name="T5" fmla="*/ 248 h 296"/>
                <a:gd name="T6" fmla="*/ 118 w 137"/>
                <a:gd name="T7" fmla="*/ 260 h 296"/>
                <a:gd name="T8" fmla="*/ 110 w 137"/>
                <a:gd name="T9" fmla="*/ 262 h 296"/>
                <a:gd name="T10" fmla="*/ 110 w 137"/>
                <a:gd name="T11" fmla="*/ 267 h 296"/>
                <a:gd name="T12" fmla="*/ 110 w 137"/>
                <a:gd name="T13" fmla="*/ 269 h 296"/>
                <a:gd name="T14" fmla="*/ 106 w 137"/>
                <a:gd name="T15" fmla="*/ 267 h 296"/>
                <a:gd name="T16" fmla="*/ 103 w 137"/>
                <a:gd name="T17" fmla="*/ 269 h 296"/>
                <a:gd name="T18" fmla="*/ 103 w 137"/>
                <a:gd name="T19" fmla="*/ 274 h 296"/>
                <a:gd name="T20" fmla="*/ 12 w 137"/>
                <a:gd name="T21" fmla="*/ 296 h 296"/>
                <a:gd name="T22" fmla="*/ 10 w 137"/>
                <a:gd name="T23" fmla="*/ 288 h 296"/>
                <a:gd name="T24" fmla="*/ 2 w 137"/>
                <a:gd name="T25" fmla="*/ 281 h 296"/>
                <a:gd name="T26" fmla="*/ 5 w 137"/>
                <a:gd name="T27" fmla="*/ 272 h 296"/>
                <a:gd name="T28" fmla="*/ 7 w 137"/>
                <a:gd name="T29" fmla="*/ 267 h 296"/>
                <a:gd name="T30" fmla="*/ 2 w 137"/>
                <a:gd name="T31" fmla="*/ 257 h 296"/>
                <a:gd name="T32" fmla="*/ 0 w 137"/>
                <a:gd name="T33" fmla="*/ 214 h 296"/>
                <a:gd name="T34" fmla="*/ 0 w 137"/>
                <a:gd name="T35" fmla="*/ 199 h 296"/>
                <a:gd name="T36" fmla="*/ 5 w 137"/>
                <a:gd name="T37" fmla="*/ 175 h 296"/>
                <a:gd name="T38" fmla="*/ 10 w 137"/>
                <a:gd name="T39" fmla="*/ 159 h 296"/>
                <a:gd name="T40" fmla="*/ 10 w 137"/>
                <a:gd name="T41" fmla="*/ 147 h 296"/>
                <a:gd name="T42" fmla="*/ 5 w 137"/>
                <a:gd name="T43" fmla="*/ 137 h 296"/>
                <a:gd name="T44" fmla="*/ 5 w 137"/>
                <a:gd name="T45" fmla="*/ 127 h 296"/>
                <a:gd name="T46" fmla="*/ 10 w 137"/>
                <a:gd name="T47" fmla="*/ 120 h 296"/>
                <a:gd name="T48" fmla="*/ 26 w 137"/>
                <a:gd name="T49" fmla="*/ 106 h 296"/>
                <a:gd name="T50" fmla="*/ 34 w 137"/>
                <a:gd name="T51" fmla="*/ 84 h 296"/>
                <a:gd name="T52" fmla="*/ 26 w 137"/>
                <a:gd name="T53" fmla="*/ 70 h 296"/>
                <a:gd name="T54" fmla="*/ 24 w 137"/>
                <a:gd name="T55" fmla="*/ 62 h 296"/>
                <a:gd name="T56" fmla="*/ 26 w 137"/>
                <a:gd name="T57" fmla="*/ 60 h 296"/>
                <a:gd name="T58" fmla="*/ 26 w 137"/>
                <a:gd name="T59" fmla="*/ 55 h 296"/>
                <a:gd name="T60" fmla="*/ 24 w 137"/>
                <a:gd name="T61" fmla="*/ 38 h 296"/>
                <a:gd name="T62" fmla="*/ 26 w 137"/>
                <a:gd name="T63" fmla="*/ 19 h 296"/>
                <a:gd name="T64" fmla="*/ 22 w 137"/>
                <a:gd name="T65" fmla="*/ 12 h 296"/>
                <a:gd name="T66" fmla="*/ 24 w 137"/>
                <a:gd name="T67" fmla="*/ 10 h 296"/>
                <a:gd name="T68" fmla="*/ 29 w 137"/>
                <a:gd name="T69" fmla="*/ 10 h 296"/>
                <a:gd name="T70" fmla="*/ 31 w 137"/>
                <a:gd name="T71" fmla="*/ 2 h 296"/>
                <a:gd name="T72" fmla="*/ 36 w 137"/>
                <a:gd name="T73" fmla="*/ 5 h 296"/>
                <a:gd name="T74" fmla="*/ 43 w 137"/>
                <a:gd name="T75" fmla="*/ 2 h 296"/>
                <a:gd name="T76" fmla="*/ 46 w 137"/>
                <a:gd name="T77" fmla="*/ 0 h 296"/>
                <a:gd name="T78" fmla="*/ 106 w 137"/>
                <a:gd name="T79" fmla="*/ 180 h 296"/>
                <a:gd name="T80" fmla="*/ 108 w 137"/>
                <a:gd name="T81" fmla="*/ 183 h 296"/>
                <a:gd name="T82" fmla="*/ 106 w 137"/>
                <a:gd name="T83" fmla="*/ 192 h 296"/>
                <a:gd name="T84" fmla="*/ 108 w 137"/>
                <a:gd name="T85" fmla="*/ 195 h 296"/>
                <a:gd name="T86" fmla="*/ 122 w 137"/>
                <a:gd name="T87" fmla="*/ 207 h 296"/>
                <a:gd name="T88" fmla="*/ 125 w 137"/>
                <a:gd name="T89" fmla="*/ 207 h 296"/>
                <a:gd name="T90" fmla="*/ 127 w 137"/>
                <a:gd name="T91" fmla="*/ 214 h 296"/>
                <a:gd name="T92" fmla="*/ 127 w 137"/>
                <a:gd name="T93" fmla="*/ 216 h 296"/>
                <a:gd name="T94" fmla="*/ 137 w 137"/>
                <a:gd name="T95" fmla="*/ 231 h 296"/>
                <a:gd name="T96" fmla="*/ 134 w 137"/>
                <a:gd name="T97" fmla="*/ 233 h 296"/>
                <a:gd name="T98" fmla="*/ 134 w 137"/>
                <a:gd name="T99" fmla="*/ 243 h 296"/>
                <a:gd name="T100" fmla="*/ 134 w 137"/>
                <a:gd name="T101" fmla="*/ 2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" h="296">
                  <a:moveTo>
                    <a:pt x="134" y="248"/>
                  </a:moveTo>
                  <a:lnTo>
                    <a:pt x="130" y="245"/>
                  </a:lnTo>
                  <a:lnTo>
                    <a:pt x="122" y="248"/>
                  </a:lnTo>
                  <a:lnTo>
                    <a:pt x="118" y="260"/>
                  </a:lnTo>
                  <a:lnTo>
                    <a:pt x="110" y="262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06" y="267"/>
                  </a:lnTo>
                  <a:lnTo>
                    <a:pt x="103" y="269"/>
                  </a:lnTo>
                  <a:lnTo>
                    <a:pt x="103" y="274"/>
                  </a:lnTo>
                  <a:lnTo>
                    <a:pt x="12" y="296"/>
                  </a:lnTo>
                  <a:lnTo>
                    <a:pt x="10" y="288"/>
                  </a:lnTo>
                  <a:lnTo>
                    <a:pt x="2" y="281"/>
                  </a:lnTo>
                  <a:lnTo>
                    <a:pt x="5" y="272"/>
                  </a:lnTo>
                  <a:lnTo>
                    <a:pt x="7" y="267"/>
                  </a:lnTo>
                  <a:lnTo>
                    <a:pt x="2" y="257"/>
                  </a:lnTo>
                  <a:lnTo>
                    <a:pt x="0" y="214"/>
                  </a:lnTo>
                  <a:lnTo>
                    <a:pt x="0" y="199"/>
                  </a:lnTo>
                  <a:lnTo>
                    <a:pt x="5" y="175"/>
                  </a:lnTo>
                  <a:lnTo>
                    <a:pt x="10" y="159"/>
                  </a:lnTo>
                  <a:lnTo>
                    <a:pt x="10" y="147"/>
                  </a:lnTo>
                  <a:lnTo>
                    <a:pt x="5" y="137"/>
                  </a:lnTo>
                  <a:lnTo>
                    <a:pt x="5" y="127"/>
                  </a:lnTo>
                  <a:lnTo>
                    <a:pt x="10" y="120"/>
                  </a:lnTo>
                  <a:lnTo>
                    <a:pt x="26" y="106"/>
                  </a:lnTo>
                  <a:lnTo>
                    <a:pt x="34" y="84"/>
                  </a:lnTo>
                  <a:lnTo>
                    <a:pt x="26" y="70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26" y="55"/>
                  </a:lnTo>
                  <a:lnTo>
                    <a:pt x="24" y="38"/>
                  </a:lnTo>
                  <a:lnTo>
                    <a:pt x="26" y="19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9" y="1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106" y="180"/>
                  </a:lnTo>
                  <a:lnTo>
                    <a:pt x="108" y="183"/>
                  </a:lnTo>
                  <a:lnTo>
                    <a:pt x="106" y="192"/>
                  </a:lnTo>
                  <a:lnTo>
                    <a:pt x="108" y="195"/>
                  </a:lnTo>
                  <a:lnTo>
                    <a:pt x="122" y="207"/>
                  </a:lnTo>
                  <a:lnTo>
                    <a:pt x="125" y="207"/>
                  </a:lnTo>
                  <a:lnTo>
                    <a:pt x="127" y="214"/>
                  </a:lnTo>
                  <a:lnTo>
                    <a:pt x="127" y="216"/>
                  </a:lnTo>
                  <a:lnTo>
                    <a:pt x="137" y="231"/>
                  </a:lnTo>
                  <a:lnTo>
                    <a:pt x="134" y="233"/>
                  </a:lnTo>
                  <a:lnTo>
                    <a:pt x="134" y="243"/>
                  </a:lnTo>
                  <a:lnTo>
                    <a:pt x="134" y="24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8741199" y="3555879"/>
              <a:ext cx="149225" cy="241300"/>
            </a:xfrm>
            <a:custGeom>
              <a:avLst/>
              <a:gdLst>
                <a:gd name="T0" fmla="*/ 94 w 94"/>
                <a:gd name="T1" fmla="*/ 140 h 152"/>
                <a:gd name="T2" fmla="*/ 91 w 94"/>
                <a:gd name="T3" fmla="*/ 130 h 152"/>
                <a:gd name="T4" fmla="*/ 87 w 94"/>
                <a:gd name="T5" fmla="*/ 113 h 152"/>
                <a:gd name="T6" fmla="*/ 77 w 94"/>
                <a:gd name="T7" fmla="*/ 104 h 152"/>
                <a:gd name="T8" fmla="*/ 60 w 94"/>
                <a:gd name="T9" fmla="*/ 94 h 152"/>
                <a:gd name="T10" fmla="*/ 55 w 94"/>
                <a:gd name="T11" fmla="*/ 87 h 152"/>
                <a:gd name="T12" fmla="*/ 53 w 94"/>
                <a:gd name="T13" fmla="*/ 80 h 152"/>
                <a:gd name="T14" fmla="*/ 41 w 94"/>
                <a:gd name="T15" fmla="*/ 60 h 152"/>
                <a:gd name="T16" fmla="*/ 36 w 94"/>
                <a:gd name="T17" fmla="*/ 51 h 152"/>
                <a:gd name="T18" fmla="*/ 26 w 94"/>
                <a:gd name="T19" fmla="*/ 41 h 152"/>
                <a:gd name="T20" fmla="*/ 24 w 94"/>
                <a:gd name="T21" fmla="*/ 34 h 152"/>
                <a:gd name="T22" fmla="*/ 22 w 94"/>
                <a:gd name="T23" fmla="*/ 27 h 152"/>
                <a:gd name="T24" fmla="*/ 24 w 94"/>
                <a:gd name="T25" fmla="*/ 27 h 152"/>
                <a:gd name="T26" fmla="*/ 24 w 94"/>
                <a:gd name="T27" fmla="*/ 22 h 152"/>
                <a:gd name="T28" fmla="*/ 29 w 94"/>
                <a:gd name="T29" fmla="*/ 3 h 152"/>
                <a:gd name="T30" fmla="*/ 22 w 94"/>
                <a:gd name="T31" fmla="*/ 0 h 152"/>
                <a:gd name="T32" fmla="*/ 12 w 94"/>
                <a:gd name="T33" fmla="*/ 3 h 152"/>
                <a:gd name="T34" fmla="*/ 5 w 94"/>
                <a:gd name="T35" fmla="*/ 10 h 152"/>
                <a:gd name="T36" fmla="*/ 5 w 94"/>
                <a:gd name="T37" fmla="*/ 17 h 152"/>
                <a:gd name="T38" fmla="*/ 0 w 94"/>
                <a:gd name="T39" fmla="*/ 17 h 152"/>
                <a:gd name="T40" fmla="*/ 0 w 94"/>
                <a:gd name="T41" fmla="*/ 20 h 152"/>
                <a:gd name="T42" fmla="*/ 41 w 94"/>
                <a:gd name="T43" fmla="*/ 152 h 152"/>
                <a:gd name="T44" fmla="*/ 94 w 94"/>
                <a:gd name="T45" fmla="*/ 14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152">
                  <a:moveTo>
                    <a:pt x="94" y="140"/>
                  </a:moveTo>
                  <a:lnTo>
                    <a:pt x="91" y="130"/>
                  </a:lnTo>
                  <a:lnTo>
                    <a:pt x="87" y="113"/>
                  </a:lnTo>
                  <a:lnTo>
                    <a:pt x="77" y="104"/>
                  </a:lnTo>
                  <a:lnTo>
                    <a:pt x="60" y="94"/>
                  </a:lnTo>
                  <a:lnTo>
                    <a:pt x="55" y="87"/>
                  </a:lnTo>
                  <a:lnTo>
                    <a:pt x="53" y="80"/>
                  </a:lnTo>
                  <a:lnTo>
                    <a:pt x="41" y="60"/>
                  </a:lnTo>
                  <a:lnTo>
                    <a:pt x="36" y="51"/>
                  </a:lnTo>
                  <a:lnTo>
                    <a:pt x="26" y="41"/>
                  </a:lnTo>
                  <a:lnTo>
                    <a:pt x="24" y="34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2" y="3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41" y="152"/>
                  </a:lnTo>
                  <a:lnTo>
                    <a:pt x="94" y="1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8591974" y="3743204"/>
              <a:ext cx="46038" cy="53975"/>
            </a:xfrm>
            <a:custGeom>
              <a:avLst/>
              <a:gdLst>
                <a:gd name="T0" fmla="*/ 0 w 29"/>
                <a:gd name="T1" fmla="*/ 12 h 34"/>
                <a:gd name="T2" fmla="*/ 15 w 29"/>
                <a:gd name="T3" fmla="*/ 0 h 34"/>
                <a:gd name="T4" fmla="*/ 29 w 29"/>
                <a:gd name="T5" fmla="*/ 22 h 34"/>
                <a:gd name="T6" fmla="*/ 12 w 29"/>
                <a:gd name="T7" fmla="*/ 34 h 34"/>
                <a:gd name="T8" fmla="*/ 0 w 2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0" y="12"/>
                  </a:moveTo>
                  <a:lnTo>
                    <a:pt x="15" y="0"/>
                  </a:lnTo>
                  <a:lnTo>
                    <a:pt x="29" y="22"/>
                  </a:lnTo>
                  <a:lnTo>
                    <a:pt x="12" y="34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29429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541479" y="682187"/>
            <a:ext cx="3599543" cy="1015984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	Stallion.VMS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789714" y="1930410"/>
            <a:ext cx="6966857" cy="4191981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Manual Data Entry in register for Staff for tracking Attendance 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Manual paper verification for Truck driver &amp; Truck details 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600" dirty="0" smtClean="0">
                <a:latin typeface="Verdana" pitchFamily="34" charset="0"/>
              </a:rPr>
              <a:t>No clarity about number of Drivers/ Truck/ staff/ visitor  inside the terminal at a given point of time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Manually operating boom barrier ‘s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Separate software module for generating  visitors  pass</a:t>
            </a:r>
          </a:p>
          <a:p>
            <a:pPr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600" dirty="0" smtClean="0">
                <a:latin typeface="Verdana" pitchFamily="34" charset="0"/>
              </a:rPr>
              <a:t>No Cross checking  for Driver With vehicles entering and leaving the terminal.</a:t>
            </a:r>
          </a:p>
          <a:p>
            <a:pPr lvl="0">
              <a:buFont typeface="Wingdings" pitchFamily="2" charset="2"/>
              <a:buChar char="ü"/>
            </a:pPr>
            <a:endParaRPr lang="en-US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1600" dirty="0" smtClean="0">
                <a:latin typeface="Verdana" pitchFamily="34" charset="0"/>
              </a:rPr>
              <a:t>Manual process leads to the long queue of vehicles in IN/Out  Lane </a:t>
            </a:r>
          </a:p>
          <a:p>
            <a:pPr marL="171450" indent="-171450">
              <a:lnSpc>
                <a:spcPct val="120000"/>
              </a:lnSpc>
              <a:buFont typeface="Arial" charset="0"/>
              <a:buChar char="•"/>
            </a:pP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l="4617" r="4617"/>
          <a:stretch>
            <a:fillRect/>
          </a:stretch>
        </p:blipFill>
        <p:spPr bwMode="auto">
          <a:xfrm>
            <a:off x="774457" y="1930409"/>
            <a:ext cx="3813600" cy="3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81550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8" y="406400"/>
            <a:ext cx="10130971" cy="885371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	Challenges</a:t>
            </a:r>
            <a:r>
              <a:rPr lang="en-US" sz="3200" dirty="0" smtClean="0"/>
              <a:t>      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Solution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Left-Right Arrow 14"/>
          <p:cNvSpPr/>
          <p:nvPr/>
        </p:nvSpPr>
        <p:spPr>
          <a:xfrm flipH="1">
            <a:off x="333825" y="1045029"/>
            <a:ext cx="11437259" cy="5152571"/>
          </a:xfrm>
          <a:prstGeom prst="leftRightArrow">
            <a:avLst/>
          </a:prstGeom>
          <a:solidFill>
            <a:schemeClr val="bg1"/>
          </a:solidFill>
          <a:ln w="25400">
            <a:gradFill>
              <a:gsLst>
                <a:gs pos="35000">
                  <a:schemeClr val="accent1"/>
                </a:gs>
                <a:gs pos="62000">
                  <a:schemeClr val="accent2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2328516"/>
            <a:ext cx="0" cy="297990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11087" y="2328516"/>
            <a:ext cx="4484914" cy="27915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 Gate  was under construction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 near by near lanes in Second Gate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Attendance tracking of more than 500 Staff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LMV IN/Out, Container Out in same Gate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Single lane for IN /Out  for pedestrian path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Drivers going out with out truck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Online photo pass issue for Staff / Visitor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Entry pass /fail indication was not there in    cabin</a:t>
            </a:r>
            <a:endParaRPr lang="en-US" sz="1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riangle 28"/>
          <p:cNvSpPr/>
          <p:nvPr/>
        </p:nvSpPr>
        <p:spPr>
          <a:xfrm rot="5400000" flipH="1">
            <a:off x="8479010" y="3092886"/>
            <a:ext cx="2988040" cy="1459305"/>
          </a:xfrm>
          <a:prstGeom prst="triangle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99000">
                <a:schemeClr val="bg1">
                  <a:alpha val="0"/>
                </a:schemeClr>
              </a:gs>
            </a:gsLst>
            <a:lin ang="54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2399" y="1490049"/>
            <a:ext cx="9347202" cy="252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 smtClean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9016" y="2328516"/>
            <a:ext cx="6075012" cy="25514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Stallion Suggested  full design for Gate 2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Stallion provided 2 readers and 3 Antenna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RFID enabled Attendance management system  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Stallion provided  6 readers and  10  antenna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Antenna reading sequence given accurate attendance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Driver / Truck unlinking option provided in VMS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Stallion Provided an ID card printer  integrated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IN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VMS integrated with Signal light(</a:t>
            </a:r>
            <a:r>
              <a:rPr lang="en-IN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GREEN/RED</a:t>
            </a:r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9" name="Oval 8"/>
          <p:cNvSpPr/>
          <p:nvPr/>
        </p:nvSpPr>
        <p:spPr>
          <a:xfrm rot="20246523">
            <a:off x="5471602" y="482864"/>
            <a:ext cx="1056975" cy="641352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 smtClean="0">
                <a:latin typeface="Bebas Neue" panose="020B0606020202050201" pitchFamily="34" charset="0"/>
              </a:rPr>
              <a:t>VS</a:t>
            </a:r>
            <a:endParaRPr lang="id-ID" sz="44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471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51" y="1554078"/>
            <a:ext cx="3359150" cy="748082"/>
          </a:xfrm>
        </p:spPr>
        <p:txBody>
          <a:bodyPr/>
          <a:lstStyle/>
          <a:p>
            <a:r>
              <a:rPr lang="en-US" dirty="0" smtClean="0"/>
              <a:t>WHY RFID 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7713" y="2454560"/>
            <a:ext cx="4204353" cy="34901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tx1">
                    <a:alpha val="80000"/>
                  </a:schemeClr>
                </a:solidFill>
                <a:latin typeface="Verdana" pitchFamily="34" charset="0"/>
              </a:rPr>
              <a:t>Per Day  more than 500 trucks/LMV movement  in each gate </a:t>
            </a:r>
          </a:p>
          <a:p>
            <a:pPr>
              <a:lnSpc>
                <a:spcPct val="120000"/>
              </a:lnSpc>
            </a:pPr>
            <a:endParaRPr lang="en-US" sz="1200" b="1" dirty="0" smtClean="0">
              <a:solidFill>
                <a:schemeClr val="tx1">
                  <a:alpha val="8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tx1">
                    <a:alpha val="80000"/>
                  </a:schemeClr>
                </a:solidFill>
                <a:latin typeface="Verdana" pitchFamily="34" charset="0"/>
              </a:rPr>
              <a:t>Any kind of manual intervention’s will leads to long queue of trucks </a:t>
            </a:r>
          </a:p>
          <a:p>
            <a:pPr>
              <a:lnSpc>
                <a:spcPct val="120000"/>
              </a:lnSpc>
            </a:pPr>
            <a:endParaRPr lang="en-US" sz="1200" b="1" dirty="0" smtClean="0">
              <a:solidFill>
                <a:schemeClr val="tx1">
                  <a:alpha val="8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tx1">
                    <a:alpha val="80000"/>
                  </a:schemeClr>
                </a:solidFill>
                <a:latin typeface="Verdana" pitchFamily="34" charset="0"/>
              </a:rPr>
              <a:t>By using RFID technology ,Truck/Driver  RFID Cards will read by the RFID reader and automatically boom barrier will open </a:t>
            </a:r>
          </a:p>
          <a:p>
            <a:pPr>
              <a:lnSpc>
                <a:spcPct val="120000"/>
              </a:lnSpc>
            </a:pPr>
            <a:endParaRPr lang="en-US" sz="1200" b="1" dirty="0" smtClean="0">
              <a:solidFill>
                <a:schemeClr val="tx1">
                  <a:alpha val="8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00" b="1" dirty="0" smtClean="0">
                <a:solidFill>
                  <a:schemeClr val="tx1">
                    <a:alpha val="80000"/>
                  </a:schemeClr>
                </a:solidFill>
                <a:latin typeface="Verdana" pitchFamily="34" charset="0"/>
              </a:rPr>
              <a:t>RFID technology  decreases  man power / error in GATES</a:t>
            </a: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chemeClr val="tx1">
                  <a:alpha val="80000"/>
                </a:schemeClr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000" b="1" dirty="0" smtClean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9" name="Picture Placeholder 8" descr="WhatsApp Image 2017-12-29 at 10.04.47.jpe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 rot="21385735">
            <a:off x="4867077" y="1474754"/>
            <a:ext cx="2641600" cy="3032436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</a:gra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56945" y="1886857"/>
            <a:ext cx="2307013" cy="567703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pPr marL="0" marR="0" lvl="0" indent="0" algn="l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WHY VMS? </a:t>
            </a:r>
            <a:endParaRPr kumimoji="0" lang="en-US" sz="4400" b="1" i="0" u="none" strike="noStrike" kern="1200" cap="none" spc="-15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SemiBold" charset="0"/>
              <a:ea typeface="Montserrat SemiBold" charset="0"/>
              <a:cs typeface="Montserrat Semi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5202" y="4586514"/>
            <a:ext cx="386080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Dashboard to monitor  movement</a:t>
            </a:r>
          </a:p>
          <a:p>
            <a:endParaRPr lang="en-IN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History of all movement </a:t>
            </a:r>
          </a:p>
          <a:p>
            <a:endParaRPr lang="en-IN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Online Id card Printing </a:t>
            </a:r>
          </a:p>
          <a:p>
            <a:endParaRPr lang="en-IN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Restricting Blocked driver/Vehicle </a:t>
            </a:r>
          </a:p>
          <a:p>
            <a:endParaRPr lang="en-IN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Das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6004" y="3176417"/>
            <a:ext cx="3555996" cy="2774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3017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2000" y="449943"/>
            <a:ext cx="10667999" cy="725714"/>
          </a:xfrm>
        </p:spPr>
        <p:txBody>
          <a:bodyPr/>
          <a:lstStyle/>
          <a:p>
            <a:r>
              <a:rPr lang="en-IN" dirty="0" smtClean="0"/>
              <a:t>Architecture - Overview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16" y="1428279"/>
            <a:ext cx="5043713" cy="43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12" y="1341195"/>
            <a:ext cx="2514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8603" y="2380349"/>
            <a:ext cx="6663397" cy="31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65943" y="5805720"/>
            <a:ext cx="3149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Gate 2 – Entry for Truck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7550" y="5754924"/>
            <a:ext cx="49857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 smtClean="0"/>
              <a:t>Gate 3 – Truck Out/LMV IN &amp; Out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6762028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of Stallion.VMS 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9216734" y="2170997"/>
            <a:ext cx="2205680" cy="2337136"/>
          </a:xfrm>
          <a:custGeom>
            <a:avLst/>
            <a:gdLst>
              <a:gd name="connsiteX0" fmla="*/ 4301230 w 5514354"/>
              <a:gd name="connsiteY0" fmla="*/ 0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5514354 w 5514354"/>
              <a:gd name="connsiteY2" fmla="*/ 1357726 h 2570850"/>
              <a:gd name="connsiteX3" fmla="*/ 4301230 w 5514354"/>
              <a:gd name="connsiteY3" fmla="*/ 2570850 h 2570850"/>
              <a:gd name="connsiteX4" fmla="*/ 3088106 w 5514354"/>
              <a:gd name="connsiteY4" fmla="*/ 1357726 h 2570850"/>
              <a:gd name="connsiteX5" fmla="*/ 4177196 w 5514354"/>
              <a:gd name="connsiteY5" fmla="*/ 150865 h 2570850"/>
              <a:gd name="connsiteX6" fmla="*/ 4214830 w 5514354"/>
              <a:gd name="connsiteY6" fmla="*/ 148964 h 2570850"/>
              <a:gd name="connsiteX7" fmla="*/ 1213124 w 5514354"/>
              <a:gd name="connsiteY7" fmla="*/ 0 h 2570850"/>
              <a:gd name="connsiteX8" fmla="*/ 2426248 w 5514354"/>
              <a:gd name="connsiteY8" fmla="*/ 1213124 h 2570850"/>
              <a:gd name="connsiteX9" fmla="*/ 1337158 w 5514354"/>
              <a:gd name="connsiteY9" fmla="*/ 2419985 h 2570850"/>
              <a:gd name="connsiteX10" fmla="*/ 1299524 w 5514354"/>
              <a:gd name="connsiteY10" fmla="*/ 2421886 h 2570850"/>
              <a:gd name="connsiteX11" fmla="*/ 1213124 w 5514354"/>
              <a:gd name="connsiteY11" fmla="*/ 2570850 h 2570850"/>
              <a:gd name="connsiteX12" fmla="*/ 1126725 w 5514354"/>
              <a:gd name="connsiteY12" fmla="*/ 2421886 h 2570850"/>
              <a:gd name="connsiteX13" fmla="*/ 1089088 w 5514354"/>
              <a:gd name="connsiteY13" fmla="*/ 2419985 h 2570850"/>
              <a:gd name="connsiteX14" fmla="*/ 0 w 5514354"/>
              <a:gd name="connsiteY14" fmla="*/ 1213124 h 2570850"/>
              <a:gd name="connsiteX15" fmla="*/ 1213124 w 5514354"/>
              <a:gd name="connsiteY15" fmla="*/ 0 h 2570850"/>
              <a:gd name="connsiteX0" fmla="*/ 4214830 w 5514354"/>
              <a:gd name="connsiteY0" fmla="*/ 148964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4214830 w 5514354"/>
              <a:gd name="connsiteY5" fmla="*/ 148964 h 2570850"/>
              <a:gd name="connsiteX6" fmla="*/ 1213124 w 5514354"/>
              <a:gd name="connsiteY6" fmla="*/ 0 h 2570850"/>
              <a:gd name="connsiteX7" fmla="*/ 2426248 w 5514354"/>
              <a:gd name="connsiteY7" fmla="*/ 1213124 h 2570850"/>
              <a:gd name="connsiteX8" fmla="*/ 1337158 w 5514354"/>
              <a:gd name="connsiteY8" fmla="*/ 2419985 h 2570850"/>
              <a:gd name="connsiteX9" fmla="*/ 1299524 w 5514354"/>
              <a:gd name="connsiteY9" fmla="*/ 2421886 h 2570850"/>
              <a:gd name="connsiteX10" fmla="*/ 1213124 w 5514354"/>
              <a:gd name="connsiteY10" fmla="*/ 2570850 h 2570850"/>
              <a:gd name="connsiteX11" fmla="*/ 1126725 w 5514354"/>
              <a:gd name="connsiteY11" fmla="*/ 2421886 h 2570850"/>
              <a:gd name="connsiteX12" fmla="*/ 1089088 w 5514354"/>
              <a:gd name="connsiteY12" fmla="*/ 2419985 h 2570850"/>
              <a:gd name="connsiteX13" fmla="*/ 0 w 5514354"/>
              <a:gd name="connsiteY13" fmla="*/ 1213124 h 2570850"/>
              <a:gd name="connsiteX14" fmla="*/ 1213124 w 5514354"/>
              <a:gd name="connsiteY14" fmla="*/ 0 h 2570850"/>
              <a:gd name="connsiteX0" fmla="*/ 4177196 w 5514354"/>
              <a:gd name="connsiteY0" fmla="*/ 150865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1213124 w 5514354"/>
              <a:gd name="connsiteY5" fmla="*/ 0 h 2570850"/>
              <a:gd name="connsiteX6" fmla="*/ 2426248 w 5514354"/>
              <a:gd name="connsiteY6" fmla="*/ 1213124 h 2570850"/>
              <a:gd name="connsiteX7" fmla="*/ 1337158 w 5514354"/>
              <a:gd name="connsiteY7" fmla="*/ 2419985 h 2570850"/>
              <a:gd name="connsiteX8" fmla="*/ 1299524 w 5514354"/>
              <a:gd name="connsiteY8" fmla="*/ 2421886 h 2570850"/>
              <a:gd name="connsiteX9" fmla="*/ 1213124 w 5514354"/>
              <a:gd name="connsiteY9" fmla="*/ 2570850 h 2570850"/>
              <a:gd name="connsiteX10" fmla="*/ 1126725 w 5514354"/>
              <a:gd name="connsiteY10" fmla="*/ 2421886 h 2570850"/>
              <a:gd name="connsiteX11" fmla="*/ 1089088 w 5514354"/>
              <a:gd name="connsiteY11" fmla="*/ 2419985 h 2570850"/>
              <a:gd name="connsiteX12" fmla="*/ 0 w 5514354"/>
              <a:gd name="connsiteY12" fmla="*/ 1213124 h 2570850"/>
              <a:gd name="connsiteX13" fmla="*/ 1213124 w 5514354"/>
              <a:gd name="connsiteY13" fmla="*/ 0 h 2570850"/>
              <a:gd name="connsiteX0" fmla="*/ 3088106 w 5548076"/>
              <a:gd name="connsiteY0" fmla="*/ 1357726 h 2570850"/>
              <a:gd name="connsiteX1" fmla="*/ 5514354 w 5548076"/>
              <a:gd name="connsiteY1" fmla="*/ 1357726 h 2570850"/>
              <a:gd name="connsiteX2" fmla="*/ 4301230 w 5548076"/>
              <a:gd name="connsiteY2" fmla="*/ 2570850 h 2570850"/>
              <a:gd name="connsiteX3" fmla="*/ 3088106 w 5548076"/>
              <a:gd name="connsiteY3" fmla="*/ 1357726 h 2570850"/>
              <a:gd name="connsiteX4" fmla="*/ 1213124 w 5548076"/>
              <a:gd name="connsiteY4" fmla="*/ 0 h 2570850"/>
              <a:gd name="connsiteX5" fmla="*/ 2426248 w 5548076"/>
              <a:gd name="connsiteY5" fmla="*/ 1213124 h 2570850"/>
              <a:gd name="connsiteX6" fmla="*/ 1337158 w 5548076"/>
              <a:gd name="connsiteY6" fmla="*/ 2419985 h 2570850"/>
              <a:gd name="connsiteX7" fmla="*/ 1299524 w 5548076"/>
              <a:gd name="connsiteY7" fmla="*/ 2421886 h 2570850"/>
              <a:gd name="connsiteX8" fmla="*/ 1213124 w 5548076"/>
              <a:gd name="connsiteY8" fmla="*/ 2570850 h 2570850"/>
              <a:gd name="connsiteX9" fmla="*/ 1126725 w 5548076"/>
              <a:gd name="connsiteY9" fmla="*/ 2421886 h 2570850"/>
              <a:gd name="connsiteX10" fmla="*/ 1089088 w 5548076"/>
              <a:gd name="connsiteY10" fmla="*/ 2419985 h 2570850"/>
              <a:gd name="connsiteX11" fmla="*/ 0 w 5548076"/>
              <a:gd name="connsiteY11" fmla="*/ 1213124 h 2570850"/>
              <a:gd name="connsiteX12" fmla="*/ 1213124 w 5548076"/>
              <a:gd name="connsiteY12" fmla="*/ 0 h 2570850"/>
              <a:gd name="connsiteX0" fmla="*/ 4301230 w 5514354"/>
              <a:gd name="connsiteY0" fmla="*/ 2570850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1213124 w 5514354"/>
              <a:gd name="connsiteY3" fmla="*/ 0 h 2570850"/>
              <a:gd name="connsiteX4" fmla="*/ 2426248 w 5514354"/>
              <a:gd name="connsiteY4" fmla="*/ 1213124 h 2570850"/>
              <a:gd name="connsiteX5" fmla="*/ 1337158 w 5514354"/>
              <a:gd name="connsiteY5" fmla="*/ 2419985 h 2570850"/>
              <a:gd name="connsiteX6" fmla="*/ 1299524 w 5514354"/>
              <a:gd name="connsiteY6" fmla="*/ 2421886 h 2570850"/>
              <a:gd name="connsiteX7" fmla="*/ 1213124 w 5514354"/>
              <a:gd name="connsiteY7" fmla="*/ 2570850 h 2570850"/>
              <a:gd name="connsiteX8" fmla="*/ 1126725 w 5514354"/>
              <a:gd name="connsiteY8" fmla="*/ 2421886 h 2570850"/>
              <a:gd name="connsiteX9" fmla="*/ 1089088 w 5514354"/>
              <a:gd name="connsiteY9" fmla="*/ 2419985 h 2570850"/>
              <a:gd name="connsiteX10" fmla="*/ 0 w 5514354"/>
              <a:gd name="connsiteY10" fmla="*/ 1213124 h 2570850"/>
              <a:gd name="connsiteX11" fmla="*/ 1213124 w 5514354"/>
              <a:gd name="connsiteY11" fmla="*/ 0 h 2570850"/>
              <a:gd name="connsiteX0" fmla="*/ 1213124 w 2426248"/>
              <a:gd name="connsiteY0" fmla="*/ 0 h 2570850"/>
              <a:gd name="connsiteX1" fmla="*/ 2426248 w 2426248"/>
              <a:gd name="connsiteY1" fmla="*/ 1213124 h 2570850"/>
              <a:gd name="connsiteX2" fmla="*/ 1337158 w 2426248"/>
              <a:gd name="connsiteY2" fmla="*/ 2419985 h 2570850"/>
              <a:gd name="connsiteX3" fmla="*/ 1299524 w 2426248"/>
              <a:gd name="connsiteY3" fmla="*/ 2421886 h 2570850"/>
              <a:gd name="connsiteX4" fmla="*/ 1213124 w 2426248"/>
              <a:gd name="connsiteY4" fmla="*/ 2570850 h 2570850"/>
              <a:gd name="connsiteX5" fmla="*/ 1126725 w 2426248"/>
              <a:gd name="connsiteY5" fmla="*/ 2421886 h 2570850"/>
              <a:gd name="connsiteX6" fmla="*/ 1089088 w 2426248"/>
              <a:gd name="connsiteY6" fmla="*/ 2419985 h 2570850"/>
              <a:gd name="connsiteX7" fmla="*/ 0 w 2426248"/>
              <a:gd name="connsiteY7" fmla="*/ 1213124 h 2570850"/>
              <a:gd name="connsiteX8" fmla="*/ 1213124 w 2426248"/>
              <a:gd name="connsiteY8" fmla="*/ 0 h 257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248" h="2570850">
                <a:moveTo>
                  <a:pt x="1213124" y="0"/>
                </a:moveTo>
                <a:cubicBezTo>
                  <a:pt x="1883114" y="0"/>
                  <a:pt x="2426248" y="543134"/>
                  <a:pt x="2426248" y="1213124"/>
                </a:cubicBezTo>
                <a:cubicBezTo>
                  <a:pt x="2426248" y="1841240"/>
                  <a:pt x="1948885" y="2357862"/>
                  <a:pt x="1337158" y="2419985"/>
                </a:cubicBezTo>
                <a:lnTo>
                  <a:pt x="1299524" y="2421886"/>
                </a:lnTo>
                <a:lnTo>
                  <a:pt x="1213124" y="2570850"/>
                </a:lnTo>
                <a:lnTo>
                  <a:pt x="1126725" y="2421886"/>
                </a:lnTo>
                <a:lnTo>
                  <a:pt x="1089088" y="2419985"/>
                </a:lnTo>
                <a:cubicBezTo>
                  <a:pt x="477363" y="2357862"/>
                  <a:pt x="0" y="1841240"/>
                  <a:pt x="0" y="1213124"/>
                </a:cubicBezTo>
                <a:cubicBezTo>
                  <a:pt x="0" y="543134"/>
                  <a:pt x="543134" y="0"/>
                  <a:pt x="1213124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j-lt"/>
              </a:rPr>
              <a:t>Visitor’s /Staff LMV Tacking 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62000" y="4558935"/>
            <a:ext cx="2519548" cy="971008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RFID Enabled Truck /Driver IN &amp; OUT Tracking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20362" y="3466998"/>
            <a:ext cx="360218" cy="0"/>
          </a:xfrm>
          <a:prstGeom prst="straightConnector1">
            <a:avLst/>
          </a:prstGeom>
          <a:ln>
            <a:solidFill>
              <a:schemeClr val="tx1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723083" y="3466998"/>
            <a:ext cx="360218" cy="0"/>
          </a:xfrm>
          <a:prstGeom prst="straightConnector1">
            <a:avLst/>
          </a:prstGeom>
          <a:ln>
            <a:solidFill>
              <a:schemeClr val="tx1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81548" y="3423456"/>
            <a:ext cx="360218" cy="0"/>
          </a:xfrm>
          <a:prstGeom prst="straightConnector1">
            <a:avLst/>
          </a:prstGeom>
          <a:ln>
            <a:solidFill>
              <a:schemeClr val="tx1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393764" y="2192771"/>
            <a:ext cx="2205680" cy="2337136"/>
          </a:xfrm>
          <a:custGeom>
            <a:avLst/>
            <a:gdLst>
              <a:gd name="connsiteX0" fmla="*/ 4301230 w 5514354"/>
              <a:gd name="connsiteY0" fmla="*/ 0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5514354 w 5514354"/>
              <a:gd name="connsiteY2" fmla="*/ 1357726 h 2570850"/>
              <a:gd name="connsiteX3" fmla="*/ 4301230 w 5514354"/>
              <a:gd name="connsiteY3" fmla="*/ 2570850 h 2570850"/>
              <a:gd name="connsiteX4" fmla="*/ 3088106 w 5514354"/>
              <a:gd name="connsiteY4" fmla="*/ 1357726 h 2570850"/>
              <a:gd name="connsiteX5" fmla="*/ 4177196 w 5514354"/>
              <a:gd name="connsiteY5" fmla="*/ 150865 h 2570850"/>
              <a:gd name="connsiteX6" fmla="*/ 4214830 w 5514354"/>
              <a:gd name="connsiteY6" fmla="*/ 148964 h 2570850"/>
              <a:gd name="connsiteX7" fmla="*/ 1213124 w 5514354"/>
              <a:gd name="connsiteY7" fmla="*/ 0 h 2570850"/>
              <a:gd name="connsiteX8" fmla="*/ 2426248 w 5514354"/>
              <a:gd name="connsiteY8" fmla="*/ 1213124 h 2570850"/>
              <a:gd name="connsiteX9" fmla="*/ 1337158 w 5514354"/>
              <a:gd name="connsiteY9" fmla="*/ 2419985 h 2570850"/>
              <a:gd name="connsiteX10" fmla="*/ 1299524 w 5514354"/>
              <a:gd name="connsiteY10" fmla="*/ 2421886 h 2570850"/>
              <a:gd name="connsiteX11" fmla="*/ 1213124 w 5514354"/>
              <a:gd name="connsiteY11" fmla="*/ 2570850 h 2570850"/>
              <a:gd name="connsiteX12" fmla="*/ 1126725 w 5514354"/>
              <a:gd name="connsiteY12" fmla="*/ 2421886 h 2570850"/>
              <a:gd name="connsiteX13" fmla="*/ 1089088 w 5514354"/>
              <a:gd name="connsiteY13" fmla="*/ 2419985 h 2570850"/>
              <a:gd name="connsiteX14" fmla="*/ 0 w 5514354"/>
              <a:gd name="connsiteY14" fmla="*/ 1213124 h 2570850"/>
              <a:gd name="connsiteX15" fmla="*/ 1213124 w 5514354"/>
              <a:gd name="connsiteY15" fmla="*/ 0 h 2570850"/>
              <a:gd name="connsiteX0" fmla="*/ 4214830 w 5514354"/>
              <a:gd name="connsiteY0" fmla="*/ 148964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4214830 w 5514354"/>
              <a:gd name="connsiteY5" fmla="*/ 148964 h 2570850"/>
              <a:gd name="connsiteX6" fmla="*/ 1213124 w 5514354"/>
              <a:gd name="connsiteY6" fmla="*/ 0 h 2570850"/>
              <a:gd name="connsiteX7" fmla="*/ 2426248 w 5514354"/>
              <a:gd name="connsiteY7" fmla="*/ 1213124 h 2570850"/>
              <a:gd name="connsiteX8" fmla="*/ 1337158 w 5514354"/>
              <a:gd name="connsiteY8" fmla="*/ 2419985 h 2570850"/>
              <a:gd name="connsiteX9" fmla="*/ 1299524 w 5514354"/>
              <a:gd name="connsiteY9" fmla="*/ 2421886 h 2570850"/>
              <a:gd name="connsiteX10" fmla="*/ 1213124 w 5514354"/>
              <a:gd name="connsiteY10" fmla="*/ 2570850 h 2570850"/>
              <a:gd name="connsiteX11" fmla="*/ 1126725 w 5514354"/>
              <a:gd name="connsiteY11" fmla="*/ 2421886 h 2570850"/>
              <a:gd name="connsiteX12" fmla="*/ 1089088 w 5514354"/>
              <a:gd name="connsiteY12" fmla="*/ 2419985 h 2570850"/>
              <a:gd name="connsiteX13" fmla="*/ 0 w 5514354"/>
              <a:gd name="connsiteY13" fmla="*/ 1213124 h 2570850"/>
              <a:gd name="connsiteX14" fmla="*/ 1213124 w 5514354"/>
              <a:gd name="connsiteY14" fmla="*/ 0 h 2570850"/>
              <a:gd name="connsiteX0" fmla="*/ 4177196 w 5514354"/>
              <a:gd name="connsiteY0" fmla="*/ 150865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1213124 w 5514354"/>
              <a:gd name="connsiteY5" fmla="*/ 0 h 2570850"/>
              <a:gd name="connsiteX6" fmla="*/ 2426248 w 5514354"/>
              <a:gd name="connsiteY6" fmla="*/ 1213124 h 2570850"/>
              <a:gd name="connsiteX7" fmla="*/ 1337158 w 5514354"/>
              <a:gd name="connsiteY7" fmla="*/ 2419985 h 2570850"/>
              <a:gd name="connsiteX8" fmla="*/ 1299524 w 5514354"/>
              <a:gd name="connsiteY8" fmla="*/ 2421886 h 2570850"/>
              <a:gd name="connsiteX9" fmla="*/ 1213124 w 5514354"/>
              <a:gd name="connsiteY9" fmla="*/ 2570850 h 2570850"/>
              <a:gd name="connsiteX10" fmla="*/ 1126725 w 5514354"/>
              <a:gd name="connsiteY10" fmla="*/ 2421886 h 2570850"/>
              <a:gd name="connsiteX11" fmla="*/ 1089088 w 5514354"/>
              <a:gd name="connsiteY11" fmla="*/ 2419985 h 2570850"/>
              <a:gd name="connsiteX12" fmla="*/ 0 w 5514354"/>
              <a:gd name="connsiteY12" fmla="*/ 1213124 h 2570850"/>
              <a:gd name="connsiteX13" fmla="*/ 1213124 w 5514354"/>
              <a:gd name="connsiteY13" fmla="*/ 0 h 2570850"/>
              <a:gd name="connsiteX0" fmla="*/ 3088106 w 5548076"/>
              <a:gd name="connsiteY0" fmla="*/ 1357726 h 2570850"/>
              <a:gd name="connsiteX1" fmla="*/ 5514354 w 5548076"/>
              <a:gd name="connsiteY1" fmla="*/ 1357726 h 2570850"/>
              <a:gd name="connsiteX2" fmla="*/ 4301230 w 5548076"/>
              <a:gd name="connsiteY2" fmla="*/ 2570850 h 2570850"/>
              <a:gd name="connsiteX3" fmla="*/ 3088106 w 5548076"/>
              <a:gd name="connsiteY3" fmla="*/ 1357726 h 2570850"/>
              <a:gd name="connsiteX4" fmla="*/ 1213124 w 5548076"/>
              <a:gd name="connsiteY4" fmla="*/ 0 h 2570850"/>
              <a:gd name="connsiteX5" fmla="*/ 2426248 w 5548076"/>
              <a:gd name="connsiteY5" fmla="*/ 1213124 h 2570850"/>
              <a:gd name="connsiteX6" fmla="*/ 1337158 w 5548076"/>
              <a:gd name="connsiteY6" fmla="*/ 2419985 h 2570850"/>
              <a:gd name="connsiteX7" fmla="*/ 1299524 w 5548076"/>
              <a:gd name="connsiteY7" fmla="*/ 2421886 h 2570850"/>
              <a:gd name="connsiteX8" fmla="*/ 1213124 w 5548076"/>
              <a:gd name="connsiteY8" fmla="*/ 2570850 h 2570850"/>
              <a:gd name="connsiteX9" fmla="*/ 1126725 w 5548076"/>
              <a:gd name="connsiteY9" fmla="*/ 2421886 h 2570850"/>
              <a:gd name="connsiteX10" fmla="*/ 1089088 w 5548076"/>
              <a:gd name="connsiteY10" fmla="*/ 2419985 h 2570850"/>
              <a:gd name="connsiteX11" fmla="*/ 0 w 5548076"/>
              <a:gd name="connsiteY11" fmla="*/ 1213124 h 2570850"/>
              <a:gd name="connsiteX12" fmla="*/ 1213124 w 5548076"/>
              <a:gd name="connsiteY12" fmla="*/ 0 h 2570850"/>
              <a:gd name="connsiteX0" fmla="*/ 4301230 w 5514354"/>
              <a:gd name="connsiteY0" fmla="*/ 2570850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1213124 w 5514354"/>
              <a:gd name="connsiteY3" fmla="*/ 0 h 2570850"/>
              <a:gd name="connsiteX4" fmla="*/ 2426248 w 5514354"/>
              <a:gd name="connsiteY4" fmla="*/ 1213124 h 2570850"/>
              <a:gd name="connsiteX5" fmla="*/ 1337158 w 5514354"/>
              <a:gd name="connsiteY5" fmla="*/ 2419985 h 2570850"/>
              <a:gd name="connsiteX6" fmla="*/ 1299524 w 5514354"/>
              <a:gd name="connsiteY6" fmla="*/ 2421886 h 2570850"/>
              <a:gd name="connsiteX7" fmla="*/ 1213124 w 5514354"/>
              <a:gd name="connsiteY7" fmla="*/ 2570850 h 2570850"/>
              <a:gd name="connsiteX8" fmla="*/ 1126725 w 5514354"/>
              <a:gd name="connsiteY8" fmla="*/ 2421886 h 2570850"/>
              <a:gd name="connsiteX9" fmla="*/ 1089088 w 5514354"/>
              <a:gd name="connsiteY9" fmla="*/ 2419985 h 2570850"/>
              <a:gd name="connsiteX10" fmla="*/ 0 w 5514354"/>
              <a:gd name="connsiteY10" fmla="*/ 1213124 h 2570850"/>
              <a:gd name="connsiteX11" fmla="*/ 1213124 w 5514354"/>
              <a:gd name="connsiteY11" fmla="*/ 0 h 2570850"/>
              <a:gd name="connsiteX0" fmla="*/ 1213124 w 2426248"/>
              <a:gd name="connsiteY0" fmla="*/ 0 h 2570850"/>
              <a:gd name="connsiteX1" fmla="*/ 2426248 w 2426248"/>
              <a:gd name="connsiteY1" fmla="*/ 1213124 h 2570850"/>
              <a:gd name="connsiteX2" fmla="*/ 1337158 w 2426248"/>
              <a:gd name="connsiteY2" fmla="*/ 2419985 h 2570850"/>
              <a:gd name="connsiteX3" fmla="*/ 1299524 w 2426248"/>
              <a:gd name="connsiteY3" fmla="*/ 2421886 h 2570850"/>
              <a:gd name="connsiteX4" fmla="*/ 1213124 w 2426248"/>
              <a:gd name="connsiteY4" fmla="*/ 2570850 h 2570850"/>
              <a:gd name="connsiteX5" fmla="*/ 1126725 w 2426248"/>
              <a:gd name="connsiteY5" fmla="*/ 2421886 h 2570850"/>
              <a:gd name="connsiteX6" fmla="*/ 1089088 w 2426248"/>
              <a:gd name="connsiteY6" fmla="*/ 2419985 h 2570850"/>
              <a:gd name="connsiteX7" fmla="*/ 0 w 2426248"/>
              <a:gd name="connsiteY7" fmla="*/ 1213124 h 2570850"/>
              <a:gd name="connsiteX8" fmla="*/ 1213124 w 2426248"/>
              <a:gd name="connsiteY8" fmla="*/ 0 h 257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248" h="2570850">
                <a:moveTo>
                  <a:pt x="1213124" y="0"/>
                </a:moveTo>
                <a:cubicBezTo>
                  <a:pt x="1883114" y="0"/>
                  <a:pt x="2426248" y="543134"/>
                  <a:pt x="2426248" y="1213124"/>
                </a:cubicBezTo>
                <a:cubicBezTo>
                  <a:pt x="2426248" y="1841240"/>
                  <a:pt x="1948885" y="2357862"/>
                  <a:pt x="1337158" y="2419985"/>
                </a:cubicBezTo>
                <a:lnTo>
                  <a:pt x="1299524" y="2421886"/>
                </a:lnTo>
                <a:lnTo>
                  <a:pt x="1213124" y="2570850"/>
                </a:lnTo>
                <a:lnTo>
                  <a:pt x="1126725" y="2421886"/>
                </a:lnTo>
                <a:lnTo>
                  <a:pt x="1089088" y="2419985"/>
                </a:lnTo>
                <a:cubicBezTo>
                  <a:pt x="477363" y="2357862"/>
                  <a:pt x="0" y="1841240"/>
                  <a:pt x="0" y="1213124"/>
                </a:cubicBezTo>
                <a:cubicBezTo>
                  <a:pt x="0" y="543134"/>
                  <a:pt x="543134" y="0"/>
                  <a:pt x="1213124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j-lt"/>
              </a:rPr>
              <a:t>Visitors Management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29246" y="2171003"/>
            <a:ext cx="2205680" cy="2337136"/>
          </a:xfrm>
          <a:custGeom>
            <a:avLst/>
            <a:gdLst>
              <a:gd name="connsiteX0" fmla="*/ 4301230 w 5514354"/>
              <a:gd name="connsiteY0" fmla="*/ 0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5514354 w 5514354"/>
              <a:gd name="connsiteY2" fmla="*/ 1357726 h 2570850"/>
              <a:gd name="connsiteX3" fmla="*/ 4301230 w 5514354"/>
              <a:gd name="connsiteY3" fmla="*/ 2570850 h 2570850"/>
              <a:gd name="connsiteX4" fmla="*/ 3088106 w 5514354"/>
              <a:gd name="connsiteY4" fmla="*/ 1357726 h 2570850"/>
              <a:gd name="connsiteX5" fmla="*/ 4177196 w 5514354"/>
              <a:gd name="connsiteY5" fmla="*/ 150865 h 2570850"/>
              <a:gd name="connsiteX6" fmla="*/ 4214830 w 5514354"/>
              <a:gd name="connsiteY6" fmla="*/ 148964 h 2570850"/>
              <a:gd name="connsiteX7" fmla="*/ 1213124 w 5514354"/>
              <a:gd name="connsiteY7" fmla="*/ 0 h 2570850"/>
              <a:gd name="connsiteX8" fmla="*/ 2426248 w 5514354"/>
              <a:gd name="connsiteY8" fmla="*/ 1213124 h 2570850"/>
              <a:gd name="connsiteX9" fmla="*/ 1337158 w 5514354"/>
              <a:gd name="connsiteY9" fmla="*/ 2419985 h 2570850"/>
              <a:gd name="connsiteX10" fmla="*/ 1299524 w 5514354"/>
              <a:gd name="connsiteY10" fmla="*/ 2421886 h 2570850"/>
              <a:gd name="connsiteX11" fmla="*/ 1213124 w 5514354"/>
              <a:gd name="connsiteY11" fmla="*/ 2570850 h 2570850"/>
              <a:gd name="connsiteX12" fmla="*/ 1126725 w 5514354"/>
              <a:gd name="connsiteY12" fmla="*/ 2421886 h 2570850"/>
              <a:gd name="connsiteX13" fmla="*/ 1089088 w 5514354"/>
              <a:gd name="connsiteY13" fmla="*/ 2419985 h 2570850"/>
              <a:gd name="connsiteX14" fmla="*/ 0 w 5514354"/>
              <a:gd name="connsiteY14" fmla="*/ 1213124 h 2570850"/>
              <a:gd name="connsiteX15" fmla="*/ 1213124 w 5514354"/>
              <a:gd name="connsiteY15" fmla="*/ 0 h 2570850"/>
              <a:gd name="connsiteX0" fmla="*/ 4214830 w 5514354"/>
              <a:gd name="connsiteY0" fmla="*/ 148964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4214830 w 5514354"/>
              <a:gd name="connsiteY5" fmla="*/ 148964 h 2570850"/>
              <a:gd name="connsiteX6" fmla="*/ 1213124 w 5514354"/>
              <a:gd name="connsiteY6" fmla="*/ 0 h 2570850"/>
              <a:gd name="connsiteX7" fmla="*/ 2426248 w 5514354"/>
              <a:gd name="connsiteY7" fmla="*/ 1213124 h 2570850"/>
              <a:gd name="connsiteX8" fmla="*/ 1337158 w 5514354"/>
              <a:gd name="connsiteY8" fmla="*/ 2419985 h 2570850"/>
              <a:gd name="connsiteX9" fmla="*/ 1299524 w 5514354"/>
              <a:gd name="connsiteY9" fmla="*/ 2421886 h 2570850"/>
              <a:gd name="connsiteX10" fmla="*/ 1213124 w 5514354"/>
              <a:gd name="connsiteY10" fmla="*/ 2570850 h 2570850"/>
              <a:gd name="connsiteX11" fmla="*/ 1126725 w 5514354"/>
              <a:gd name="connsiteY11" fmla="*/ 2421886 h 2570850"/>
              <a:gd name="connsiteX12" fmla="*/ 1089088 w 5514354"/>
              <a:gd name="connsiteY12" fmla="*/ 2419985 h 2570850"/>
              <a:gd name="connsiteX13" fmla="*/ 0 w 5514354"/>
              <a:gd name="connsiteY13" fmla="*/ 1213124 h 2570850"/>
              <a:gd name="connsiteX14" fmla="*/ 1213124 w 5514354"/>
              <a:gd name="connsiteY14" fmla="*/ 0 h 2570850"/>
              <a:gd name="connsiteX0" fmla="*/ 4177196 w 5514354"/>
              <a:gd name="connsiteY0" fmla="*/ 150865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1213124 w 5514354"/>
              <a:gd name="connsiteY5" fmla="*/ 0 h 2570850"/>
              <a:gd name="connsiteX6" fmla="*/ 2426248 w 5514354"/>
              <a:gd name="connsiteY6" fmla="*/ 1213124 h 2570850"/>
              <a:gd name="connsiteX7" fmla="*/ 1337158 w 5514354"/>
              <a:gd name="connsiteY7" fmla="*/ 2419985 h 2570850"/>
              <a:gd name="connsiteX8" fmla="*/ 1299524 w 5514354"/>
              <a:gd name="connsiteY8" fmla="*/ 2421886 h 2570850"/>
              <a:gd name="connsiteX9" fmla="*/ 1213124 w 5514354"/>
              <a:gd name="connsiteY9" fmla="*/ 2570850 h 2570850"/>
              <a:gd name="connsiteX10" fmla="*/ 1126725 w 5514354"/>
              <a:gd name="connsiteY10" fmla="*/ 2421886 h 2570850"/>
              <a:gd name="connsiteX11" fmla="*/ 1089088 w 5514354"/>
              <a:gd name="connsiteY11" fmla="*/ 2419985 h 2570850"/>
              <a:gd name="connsiteX12" fmla="*/ 0 w 5514354"/>
              <a:gd name="connsiteY12" fmla="*/ 1213124 h 2570850"/>
              <a:gd name="connsiteX13" fmla="*/ 1213124 w 5514354"/>
              <a:gd name="connsiteY13" fmla="*/ 0 h 2570850"/>
              <a:gd name="connsiteX0" fmla="*/ 3088106 w 5548076"/>
              <a:gd name="connsiteY0" fmla="*/ 1357726 h 2570850"/>
              <a:gd name="connsiteX1" fmla="*/ 5514354 w 5548076"/>
              <a:gd name="connsiteY1" fmla="*/ 1357726 h 2570850"/>
              <a:gd name="connsiteX2" fmla="*/ 4301230 w 5548076"/>
              <a:gd name="connsiteY2" fmla="*/ 2570850 h 2570850"/>
              <a:gd name="connsiteX3" fmla="*/ 3088106 w 5548076"/>
              <a:gd name="connsiteY3" fmla="*/ 1357726 h 2570850"/>
              <a:gd name="connsiteX4" fmla="*/ 1213124 w 5548076"/>
              <a:gd name="connsiteY4" fmla="*/ 0 h 2570850"/>
              <a:gd name="connsiteX5" fmla="*/ 2426248 w 5548076"/>
              <a:gd name="connsiteY5" fmla="*/ 1213124 h 2570850"/>
              <a:gd name="connsiteX6" fmla="*/ 1337158 w 5548076"/>
              <a:gd name="connsiteY6" fmla="*/ 2419985 h 2570850"/>
              <a:gd name="connsiteX7" fmla="*/ 1299524 w 5548076"/>
              <a:gd name="connsiteY7" fmla="*/ 2421886 h 2570850"/>
              <a:gd name="connsiteX8" fmla="*/ 1213124 w 5548076"/>
              <a:gd name="connsiteY8" fmla="*/ 2570850 h 2570850"/>
              <a:gd name="connsiteX9" fmla="*/ 1126725 w 5548076"/>
              <a:gd name="connsiteY9" fmla="*/ 2421886 h 2570850"/>
              <a:gd name="connsiteX10" fmla="*/ 1089088 w 5548076"/>
              <a:gd name="connsiteY10" fmla="*/ 2419985 h 2570850"/>
              <a:gd name="connsiteX11" fmla="*/ 0 w 5548076"/>
              <a:gd name="connsiteY11" fmla="*/ 1213124 h 2570850"/>
              <a:gd name="connsiteX12" fmla="*/ 1213124 w 5548076"/>
              <a:gd name="connsiteY12" fmla="*/ 0 h 2570850"/>
              <a:gd name="connsiteX0" fmla="*/ 4301230 w 5514354"/>
              <a:gd name="connsiteY0" fmla="*/ 2570850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1213124 w 5514354"/>
              <a:gd name="connsiteY3" fmla="*/ 0 h 2570850"/>
              <a:gd name="connsiteX4" fmla="*/ 2426248 w 5514354"/>
              <a:gd name="connsiteY4" fmla="*/ 1213124 h 2570850"/>
              <a:gd name="connsiteX5" fmla="*/ 1337158 w 5514354"/>
              <a:gd name="connsiteY5" fmla="*/ 2419985 h 2570850"/>
              <a:gd name="connsiteX6" fmla="*/ 1299524 w 5514354"/>
              <a:gd name="connsiteY6" fmla="*/ 2421886 h 2570850"/>
              <a:gd name="connsiteX7" fmla="*/ 1213124 w 5514354"/>
              <a:gd name="connsiteY7" fmla="*/ 2570850 h 2570850"/>
              <a:gd name="connsiteX8" fmla="*/ 1126725 w 5514354"/>
              <a:gd name="connsiteY8" fmla="*/ 2421886 h 2570850"/>
              <a:gd name="connsiteX9" fmla="*/ 1089088 w 5514354"/>
              <a:gd name="connsiteY9" fmla="*/ 2419985 h 2570850"/>
              <a:gd name="connsiteX10" fmla="*/ 0 w 5514354"/>
              <a:gd name="connsiteY10" fmla="*/ 1213124 h 2570850"/>
              <a:gd name="connsiteX11" fmla="*/ 1213124 w 5514354"/>
              <a:gd name="connsiteY11" fmla="*/ 0 h 2570850"/>
              <a:gd name="connsiteX0" fmla="*/ 1213124 w 2426248"/>
              <a:gd name="connsiteY0" fmla="*/ 0 h 2570850"/>
              <a:gd name="connsiteX1" fmla="*/ 2426248 w 2426248"/>
              <a:gd name="connsiteY1" fmla="*/ 1213124 h 2570850"/>
              <a:gd name="connsiteX2" fmla="*/ 1337158 w 2426248"/>
              <a:gd name="connsiteY2" fmla="*/ 2419985 h 2570850"/>
              <a:gd name="connsiteX3" fmla="*/ 1299524 w 2426248"/>
              <a:gd name="connsiteY3" fmla="*/ 2421886 h 2570850"/>
              <a:gd name="connsiteX4" fmla="*/ 1213124 w 2426248"/>
              <a:gd name="connsiteY4" fmla="*/ 2570850 h 2570850"/>
              <a:gd name="connsiteX5" fmla="*/ 1126725 w 2426248"/>
              <a:gd name="connsiteY5" fmla="*/ 2421886 h 2570850"/>
              <a:gd name="connsiteX6" fmla="*/ 1089088 w 2426248"/>
              <a:gd name="connsiteY6" fmla="*/ 2419985 h 2570850"/>
              <a:gd name="connsiteX7" fmla="*/ 0 w 2426248"/>
              <a:gd name="connsiteY7" fmla="*/ 1213124 h 2570850"/>
              <a:gd name="connsiteX8" fmla="*/ 1213124 w 2426248"/>
              <a:gd name="connsiteY8" fmla="*/ 0 h 257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248" h="2570850">
                <a:moveTo>
                  <a:pt x="1213124" y="0"/>
                </a:moveTo>
                <a:cubicBezTo>
                  <a:pt x="1883114" y="0"/>
                  <a:pt x="2426248" y="543134"/>
                  <a:pt x="2426248" y="1213124"/>
                </a:cubicBezTo>
                <a:cubicBezTo>
                  <a:pt x="2426248" y="1841240"/>
                  <a:pt x="1948885" y="2357862"/>
                  <a:pt x="1337158" y="2419985"/>
                </a:cubicBezTo>
                <a:lnTo>
                  <a:pt x="1299524" y="2421886"/>
                </a:lnTo>
                <a:lnTo>
                  <a:pt x="1213124" y="2570850"/>
                </a:lnTo>
                <a:lnTo>
                  <a:pt x="1126725" y="2421886"/>
                </a:lnTo>
                <a:lnTo>
                  <a:pt x="1089088" y="2419985"/>
                </a:lnTo>
                <a:cubicBezTo>
                  <a:pt x="477363" y="2357862"/>
                  <a:pt x="0" y="1841240"/>
                  <a:pt x="0" y="1213124"/>
                </a:cubicBezTo>
                <a:cubicBezTo>
                  <a:pt x="0" y="543134"/>
                  <a:pt x="543134" y="0"/>
                  <a:pt x="1213124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j-lt"/>
              </a:rPr>
              <a:t>Truck /Driver Movement Tracking System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65138" y="2207291"/>
            <a:ext cx="2205680" cy="2337136"/>
          </a:xfrm>
          <a:custGeom>
            <a:avLst/>
            <a:gdLst>
              <a:gd name="connsiteX0" fmla="*/ 4301230 w 5514354"/>
              <a:gd name="connsiteY0" fmla="*/ 0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4425266 w 5514354"/>
              <a:gd name="connsiteY2" fmla="*/ 150865 h 2570850"/>
              <a:gd name="connsiteX3" fmla="*/ 5514354 w 5514354"/>
              <a:gd name="connsiteY3" fmla="*/ 1357726 h 2570850"/>
              <a:gd name="connsiteX4" fmla="*/ 4301230 w 5514354"/>
              <a:gd name="connsiteY4" fmla="*/ 2570850 h 2570850"/>
              <a:gd name="connsiteX5" fmla="*/ 3088106 w 5514354"/>
              <a:gd name="connsiteY5" fmla="*/ 1357726 h 2570850"/>
              <a:gd name="connsiteX6" fmla="*/ 4177196 w 5514354"/>
              <a:gd name="connsiteY6" fmla="*/ 150865 h 2570850"/>
              <a:gd name="connsiteX7" fmla="*/ 4214830 w 5514354"/>
              <a:gd name="connsiteY7" fmla="*/ 148964 h 2570850"/>
              <a:gd name="connsiteX8" fmla="*/ 1213124 w 5514354"/>
              <a:gd name="connsiteY8" fmla="*/ 0 h 2570850"/>
              <a:gd name="connsiteX9" fmla="*/ 2426248 w 5514354"/>
              <a:gd name="connsiteY9" fmla="*/ 1213124 h 2570850"/>
              <a:gd name="connsiteX10" fmla="*/ 1337158 w 5514354"/>
              <a:gd name="connsiteY10" fmla="*/ 2419985 h 2570850"/>
              <a:gd name="connsiteX11" fmla="*/ 1299524 w 5514354"/>
              <a:gd name="connsiteY11" fmla="*/ 2421886 h 2570850"/>
              <a:gd name="connsiteX12" fmla="*/ 1213124 w 5514354"/>
              <a:gd name="connsiteY12" fmla="*/ 2570850 h 2570850"/>
              <a:gd name="connsiteX13" fmla="*/ 1126725 w 5514354"/>
              <a:gd name="connsiteY13" fmla="*/ 2421886 h 2570850"/>
              <a:gd name="connsiteX14" fmla="*/ 1089088 w 5514354"/>
              <a:gd name="connsiteY14" fmla="*/ 2419985 h 2570850"/>
              <a:gd name="connsiteX15" fmla="*/ 0 w 5514354"/>
              <a:gd name="connsiteY15" fmla="*/ 1213124 h 2570850"/>
              <a:gd name="connsiteX16" fmla="*/ 1213124 w 5514354"/>
              <a:gd name="connsiteY16" fmla="*/ 0 h 2570850"/>
              <a:gd name="connsiteX0" fmla="*/ 4214830 w 5514354"/>
              <a:gd name="connsiteY0" fmla="*/ 148964 h 2570850"/>
              <a:gd name="connsiteX1" fmla="*/ 4387629 w 5514354"/>
              <a:gd name="connsiteY1" fmla="*/ 148964 h 2570850"/>
              <a:gd name="connsiteX2" fmla="*/ 5514354 w 5514354"/>
              <a:gd name="connsiteY2" fmla="*/ 1357726 h 2570850"/>
              <a:gd name="connsiteX3" fmla="*/ 4301230 w 5514354"/>
              <a:gd name="connsiteY3" fmla="*/ 2570850 h 2570850"/>
              <a:gd name="connsiteX4" fmla="*/ 3088106 w 5514354"/>
              <a:gd name="connsiteY4" fmla="*/ 1357726 h 2570850"/>
              <a:gd name="connsiteX5" fmla="*/ 4177196 w 5514354"/>
              <a:gd name="connsiteY5" fmla="*/ 150865 h 2570850"/>
              <a:gd name="connsiteX6" fmla="*/ 4214830 w 5514354"/>
              <a:gd name="connsiteY6" fmla="*/ 148964 h 2570850"/>
              <a:gd name="connsiteX7" fmla="*/ 1213124 w 5514354"/>
              <a:gd name="connsiteY7" fmla="*/ 0 h 2570850"/>
              <a:gd name="connsiteX8" fmla="*/ 2426248 w 5514354"/>
              <a:gd name="connsiteY8" fmla="*/ 1213124 h 2570850"/>
              <a:gd name="connsiteX9" fmla="*/ 1337158 w 5514354"/>
              <a:gd name="connsiteY9" fmla="*/ 2419985 h 2570850"/>
              <a:gd name="connsiteX10" fmla="*/ 1299524 w 5514354"/>
              <a:gd name="connsiteY10" fmla="*/ 2421886 h 2570850"/>
              <a:gd name="connsiteX11" fmla="*/ 1213124 w 5514354"/>
              <a:gd name="connsiteY11" fmla="*/ 2570850 h 2570850"/>
              <a:gd name="connsiteX12" fmla="*/ 1126725 w 5514354"/>
              <a:gd name="connsiteY12" fmla="*/ 2421886 h 2570850"/>
              <a:gd name="connsiteX13" fmla="*/ 1089088 w 5514354"/>
              <a:gd name="connsiteY13" fmla="*/ 2419985 h 2570850"/>
              <a:gd name="connsiteX14" fmla="*/ 0 w 5514354"/>
              <a:gd name="connsiteY14" fmla="*/ 1213124 h 2570850"/>
              <a:gd name="connsiteX15" fmla="*/ 1213124 w 5514354"/>
              <a:gd name="connsiteY15" fmla="*/ 0 h 2570850"/>
              <a:gd name="connsiteX0" fmla="*/ 4214830 w 5514354"/>
              <a:gd name="connsiteY0" fmla="*/ 148964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4214830 w 5514354"/>
              <a:gd name="connsiteY5" fmla="*/ 148964 h 2570850"/>
              <a:gd name="connsiteX6" fmla="*/ 1213124 w 5514354"/>
              <a:gd name="connsiteY6" fmla="*/ 0 h 2570850"/>
              <a:gd name="connsiteX7" fmla="*/ 2426248 w 5514354"/>
              <a:gd name="connsiteY7" fmla="*/ 1213124 h 2570850"/>
              <a:gd name="connsiteX8" fmla="*/ 1337158 w 5514354"/>
              <a:gd name="connsiteY8" fmla="*/ 2419985 h 2570850"/>
              <a:gd name="connsiteX9" fmla="*/ 1299524 w 5514354"/>
              <a:gd name="connsiteY9" fmla="*/ 2421886 h 2570850"/>
              <a:gd name="connsiteX10" fmla="*/ 1213124 w 5514354"/>
              <a:gd name="connsiteY10" fmla="*/ 2570850 h 2570850"/>
              <a:gd name="connsiteX11" fmla="*/ 1126725 w 5514354"/>
              <a:gd name="connsiteY11" fmla="*/ 2421886 h 2570850"/>
              <a:gd name="connsiteX12" fmla="*/ 1089088 w 5514354"/>
              <a:gd name="connsiteY12" fmla="*/ 2419985 h 2570850"/>
              <a:gd name="connsiteX13" fmla="*/ 0 w 5514354"/>
              <a:gd name="connsiteY13" fmla="*/ 1213124 h 2570850"/>
              <a:gd name="connsiteX14" fmla="*/ 1213124 w 5514354"/>
              <a:gd name="connsiteY14" fmla="*/ 0 h 2570850"/>
              <a:gd name="connsiteX0" fmla="*/ 4177196 w 5514354"/>
              <a:gd name="connsiteY0" fmla="*/ 150865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3088106 w 5514354"/>
              <a:gd name="connsiteY3" fmla="*/ 1357726 h 2570850"/>
              <a:gd name="connsiteX4" fmla="*/ 4177196 w 5514354"/>
              <a:gd name="connsiteY4" fmla="*/ 150865 h 2570850"/>
              <a:gd name="connsiteX5" fmla="*/ 1213124 w 5514354"/>
              <a:gd name="connsiteY5" fmla="*/ 0 h 2570850"/>
              <a:gd name="connsiteX6" fmla="*/ 2426248 w 5514354"/>
              <a:gd name="connsiteY6" fmla="*/ 1213124 h 2570850"/>
              <a:gd name="connsiteX7" fmla="*/ 1337158 w 5514354"/>
              <a:gd name="connsiteY7" fmla="*/ 2419985 h 2570850"/>
              <a:gd name="connsiteX8" fmla="*/ 1299524 w 5514354"/>
              <a:gd name="connsiteY8" fmla="*/ 2421886 h 2570850"/>
              <a:gd name="connsiteX9" fmla="*/ 1213124 w 5514354"/>
              <a:gd name="connsiteY9" fmla="*/ 2570850 h 2570850"/>
              <a:gd name="connsiteX10" fmla="*/ 1126725 w 5514354"/>
              <a:gd name="connsiteY10" fmla="*/ 2421886 h 2570850"/>
              <a:gd name="connsiteX11" fmla="*/ 1089088 w 5514354"/>
              <a:gd name="connsiteY11" fmla="*/ 2419985 h 2570850"/>
              <a:gd name="connsiteX12" fmla="*/ 0 w 5514354"/>
              <a:gd name="connsiteY12" fmla="*/ 1213124 h 2570850"/>
              <a:gd name="connsiteX13" fmla="*/ 1213124 w 5514354"/>
              <a:gd name="connsiteY13" fmla="*/ 0 h 2570850"/>
              <a:gd name="connsiteX0" fmla="*/ 3088106 w 5548076"/>
              <a:gd name="connsiteY0" fmla="*/ 1357726 h 2570850"/>
              <a:gd name="connsiteX1" fmla="*/ 5514354 w 5548076"/>
              <a:gd name="connsiteY1" fmla="*/ 1357726 h 2570850"/>
              <a:gd name="connsiteX2" fmla="*/ 4301230 w 5548076"/>
              <a:gd name="connsiteY2" fmla="*/ 2570850 h 2570850"/>
              <a:gd name="connsiteX3" fmla="*/ 3088106 w 5548076"/>
              <a:gd name="connsiteY3" fmla="*/ 1357726 h 2570850"/>
              <a:gd name="connsiteX4" fmla="*/ 1213124 w 5548076"/>
              <a:gd name="connsiteY4" fmla="*/ 0 h 2570850"/>
              <a:gd name="connsiteX5" fmla="*/ 2426248 w 5548076"/>
              <a:gd name="connsiteY5" fmla="*/ 1213124 h 2570850"/>
              <a:gd name="connsiteX6" fmla="*/ 1337158 w 5548076"/>
              <a:gd name="connsiteY6" fmla="*/ 2419985 h 2570850"/>
              <a:gd name="connsiteX7" fmla="*/ 1299524 w 5548076"/>
              <a:gd name="connsiteY7" fmla="*/ 2421886 h 2570850"/>
              <a:gd name="connsiteX8" fmla="*/ 1213124 w 5548076"/>
              <a:gd name="connsiteY8" fmla="*/ 2570850 h 2570850"/>
              <a:gd name="connsiteX9" fmla="*/ 1126725 w 5548076"/>
              <a:gd name="connsiteY9" fmla="*/ 2421886 h 2570850"/>
              <a:gd name="connsiteX10" fmla="*/ 1089088 w 5548076"/>
              <a:gd name="connsiteY10" fmla="*/ 2419985 h 2570850"/>
              <a:gd name="connsiteX11" fmla="*/ 0 w 5548076"/>
              <a:gd name="connsiteY11" fmla="*/ 1213124 h 2570850"/>
              <a:gd name="connsiteX12" fmla="*/ 1213124 w 5548076"/>
              <a:gd name="connsiteY12" fmla="*/ 0 h 2570850"/>
              <a:gd name="connsiteX0" fmla="*/ 4301230 w 5514354"/>
              <a:gd name="connsiteY0" fmla="*/ 2570850 h 2570850"/>
              <a:gd name="connsiteX1" fmla="*/ 5514354 w 5514354"/>
              <a:gd name="connsiteY1" fmla="*/ 1357726 h 2570850"/>
              <a:gd name="connsiteX2" fmla="*/ 4301230 w 5514354"/>
              <a:gd name="connsiteY2" fmla="*/ 2570850 h 2570850"/>
              <a:gd name="connsiteX3" fmla="*/ 1213124 w 5514354"/>
              <a:gd name="connsiteY3" fmla="*/ 0 h 2570850"/>
              <a:gd name="connsiteX4" fmla="*/ 2426248 w 5514354"/>
              <a:gd name="connsiteY4" fmla="*/ 1213124 h 2570850"/>
              <a:gd name="connsiteX5" fmla="*/ 1337158 w 5514354"/>
              <a:gd name="connsiteY5" fmla="*/ 2419985 h 2570850"/>
              <a:gd name="connsiteX6" fmla="*/ 1299524 w 5514354"/>
              <a:gd name="connsiteY6" fmla="*/ 2421886 h 2570850"/>
              <a:gd name="connsiteX7" fmla="*/ 1213124 w 5514354"/>
              <a:gd name="connsiteY7" fmla="*/ 2570850 h 2570850"/>
              <a:gd name="connsiteX8" fmla="*/ 1126725 w 5514354"/>
              <a:gd name="connsiteY8" fmla="*/ 2421886 h 2570850"/>
              <a:gd name="connsiteX9" fmla="*/ 1089088 w 5514354"/>
              <a:gd name="connsiteY9" fmla="*/ 2419985 h 2570850"/>
              <a:gd name="connsiteX10" fmla="*/ 0 w 5514354"/>
              <a:gd name="connsiteY10" fmla="*/ 1213124 h 2570850"/>
              <a:gd name="connsiteX11" fmla="*/ 1213124 w 5514354"/>
              <a:gd name="connsiteY11" fmla="*/ 0 h 2570850"/>
              <a:gd name="connsiteX0" fmla="*/ 1213124 w 2426248"/>
              <a:gd name="connsiteY0" fmla="*/ 0 h 2570850"/>
              <a:gd name="connsiteX1" fmla="*/ 2426248 w 2426248"/>
              <a:gd name="connsiteY1" fmla="*/ 1213124 h 2570850"/>
              <a:gd name="connsiteX2" fmla="*/ 1337158 w 2426248"/>
              <a:gd name="connsiteY2" fmla="*/ 2419985 h 2570850"/>
              <a:gd name="connsiteX3" fmla="*/ 1299524 w 2426248"/>
              <a:gd name="connsiteY3" fmla="*/ 2421886 h 2570850"/>
              <a:gd name="connsiteX4" fmla="*/ 1213124 w 2426248"/>
              <a:gd name="connsiteY4" fmla="*/ 2570850 h 2570850"/>
              <a:gd name="connsiteX5" fmla="*/ 1126725 w 2426248"/>
              <a:gd name="connsiteY5" fmla="*/ 2421886 h 2570850"/>
              <a:gd name="connsiteX6" fmla="*/ 1089088 w 2426248"/>
              <a:gd name="connsiteY6" fmla="*/ 2419985 h 2570850"/>
              <a:gd name="connsiteX7" fmla="*/ 0 w 2426248"/>
              <a:gd name="connsiteY7" fmla="*/ 1213124 h 2570850"/>
              <a:gd name="connsiteX8" fmla="*/ 1213124 w 2426248"/>
              <a:gd name="connsiteY8" fmla="*/ 0 h 257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6248" h="2570850">
                <a:moveTo>
                  <a:pt x="1213124" y="0"/>
                </a:moveTo>
                <a:cubicBezTo>
                  <a:pt x="1883114" y="0"/>
                  <a:pt x="2426248" y="543134"/>
                  <a:pt x="2426248" y="1213124"/>
                </a:cubicBezTo>
                <a:cubicBezTo>
                  <a:pt x="2426248" y="1841240"/>
                  <a:pt x="1948885" y="2357862"/>
                  <a:pt x="1337158" y="2419985"/>
                </a:cubicBezTo>
                <a:lnTo>
                  <a:pt x="1299524" y="2421886"/>
                </a:lnTo>
                <a:lnTo>
                  <a:pt x="1213124" y="2570850"/>
                </a:lnTo>
                <a:lnTo>
                  <a:pt x="1126725" y="2421886"/>
                </a:lnTo>
                <a:lnTo>
                  <a:pt x="1089088" y="2419985"/>
                </a:lnTo>
                <a:cubicBezTo>
                  <a:pt x="477363" y="2357862"/>
                  <a:pt x="0" y="1841240"/>
                  <a:pt x="0" y="1213124"/>
                </a:cubicBezTo>
                <a:cubicBezTo>
                  <a:pt x="0" y="543134"/>
                  <a:pt x="543134" y="0"/>
                  <a:pt x="1213124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j-lt"/>
              </a:rPr>
              <a:t>Staff Attendance  Management System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3555948" y="4537167"/>
            <a:ext cx="2519548" cy="971008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RFID Enabled Staff/Contractor Staff  attendance Tracking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6241038" y="4595223"/>
            <a:ext cx="2519548" cy="971008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RFID Enabled Visitor Management with Visitor Pass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8984184" y="4580709"/>
            <a:ext cx="2519548" cy="971008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RFID Enabled LMV IN &amp; OUT Tracking 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028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7" t="7896" r="15540" b="7858"/>
          <a:stretch/>
        </p:blipFill>
        <p:spPr>
          <a:xfrm>
            <a:off x="7217394" y="1608933"/>
            <a:ext cx="4113166" cy="501173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 rot="20536536">
            <a:off x="7358098" y="1545184"/>
            <a:ext cx="4442024" cy="87047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>
                <a:solidFill>
                  <a:schemeClr val="tx2"/>
                </a:solidFill>
                <a:ea typeface="Open Sans" charset="0"/>
                <a:cs typeface="Open Sans" charset="0"/>
              </a:rPr>
              <a:t>Software Technologies  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486" y="1059543"/>
            <a:ext cx="4659085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VisualStu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6228" y="2909827"/>
            <a:ext cx="1524000" cy="82583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2456" y="3967394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232229" y="653144"/>
            <a:ext cx="7184571" cy="775731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80" b="1" u="sng" dirty="0" smtClean="0">
                <a:solidFill>
                  <a:schemeClr val="bg1">
                    <a:lumMod val="50000"/>
                  </a:schemeClr>
                </a:solidFill>
                <a:ea typeface="Open Sans" charset="0"/>
                <a:cs typeface="Open Sans" charset="0"/>
              </a:rPr>
              <a:t>Hardware's Supported for the Solution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02418" y="5782907"/>
            <a:ext cx="159657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STA IR 0507E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9095" y="4447371"/>
            <a:ext cx="1559894" cy="124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485" y="1999111"/>
            <a:ext cx="1845743" cy="136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93487" y="3373583"/>
            <a:ext cx="16129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INMPINJ R420</a:t>
            </a:r>
            <a:endParaRPr lang="en-IN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887" y="4447371"/>
            <a:ext cx="2277831" cy="127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645887" y="5717597"/>
            <a:ext cx="16129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Boom Barrier</a:t>
            </a:r>
            <a:endParaRPr lang="en-IN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9695" y="1786963"/>
            <a:ext cx="185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246825" y="3366329"/>
            <a:ext cx="1952164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ID Card Printer</a:t>
            </a:r>
            <a:endParaRPr lang="en-IN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3718" y="2052853"/>
            <a:ext cx="1468610" cy="13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2339228" y="3409871"/>
            <a:ext cx="290759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RFID Portable Reader</a:t>
            </a:r>
            <a:endParaRPr lang="en-IN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57861" y="4729394"/>
            <a:ext cx="2088964" cy="6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3323723" y="5652287"/>
            <a:ext cx="19231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IN" dirty="0" smtClean="0"/>
              <a:t>Windshield Tag</a:t>
            </a:r>
            <a:endParaRPr lang="en-IN" dirty="0"/>
          </a:p>
        </p:txBody>
      </p:sp>
      <p:pic>
        <p:nvPicPr>
          <p:cNvPr id="11" name="Picture 10" descr="mysq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54456" y="2517433"/>
            <a:ext cx="1524000" cy="784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29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1257" y="1698172"/>
            <a:ext cx="5254172" cy="4278094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Manual Data Entry in register replaced by Stallion.VMS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Auto Identification of  Truck/LMV/Driver/Visitor/Staff</a:t>
            </a:r>
          </a:p>
          <a:p>
            <a:pPr lvl="0">
              <a:buFont typeface="Wingdings" pitchFamily="2" charset="2"/>
              <a:buChar char="ü"/>
            </a:pPr>
            <a:endParaRPr lang="en-IN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Live dashboard to track vehicle status</a:t>
            </a:r>
          </a:p>
          <a:p>
            <a:pPr lvl="0"/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Notifications for Better Preparedness</a:t>
            </a:r>
          </a:p>
          <a:p>
            <a:pPr lvl="0"/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Visitor E–pass/Paper Pass/RFID Card Print</a:t>
            </a:r>
          </a:p>
          <a:p>
            <a:pPr lvl="0"/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Improved Control on Visitor/Driver/Staff Access</a:t>
            </a:r>
          </a:p>
          <a:p>
            <a:pPr lvl="0"/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Maintain visitor /vehicle history</a:t>
            </a:r>
          </a:p>
          <a:p>
            <a:pPr lvl="0"/>
            <a:endParaRPr lang="en-IN" sz="1600" dirty="0" smtClean="0">
              <a:latin typeface="Verdana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IN" sz="1600" dirty="0" smtClean="0">
                <a:latin typeface="Verdana" pitchFamily="34" charset="0"/>
              </a:rPr>
              <a:t>No Long Queue of trucks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9862" y="3439887"/>
            <a:ext cx="4331854" cy="267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61257" y="458664"/>
            <a:ext cx="4755243" cy="804085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After 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	Stallion.VMS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11" name="Picture Placeholder 10" descr="WhatsApp Image 2017-12-29 at 10.04.46.jpe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0235" r="30235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8374743" y="4471532"/>
            <a:ext cx="2956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“Time is crucial thing for us in the gate ; it will not and cannot be compromised. Stallion.VMS accelerated entry/exit process“</a:t>
            </a:r>
          </a:p>
          <a:p>
            <a:endParaRPr lang="en-IN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N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Mr.Sabu</a:t>
            </a:r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Philip</a:t>
            </a:r>
          </a:p>
          <a:p>
            <a:r>
              <a:rPr lang="en-IN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HOD - IT ,DP World </a:t>
            </a:r>
            <a:endParaRPr lang="en-IN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550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 Powerpoint Template">
  <a:themeElements>
    <a:clrScheme name="Kula Color 1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499</Words>
  <Application>Microsoft Office PowerPoint</Application>
  <PresentationFormat>Custom</PresentationFormat>
  <Paragraphs>115</Paragraphs>
  <Slides>10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Nova Powerpoint Template</vt:lpstr>
      <vt:lpstr>Slide 1</vt:lpstr>
      <vt:lpstr>Slide 2</vt:lpstr>
      <vt:lpstr>Slide 3</vt:lpstr>
      <vt:lpstr> Challenges       Solution </vt:lpstr>
      <vt:lpstr>WHY RFID ?</vt:lpstr>
      <vt:lpstr>Architecture - Overview</vt:lpstr>
      <vt:lpstr>Modules of Stallion.VMS </vt:lpstr>
      <vt:lpstr>Slide 8</vt:lpstr>
      <vt:lpstr>Slide 9</vt:lpstr>
      <vt:lpstr>Shots from the Site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ShapeShift</dc:creator>
  <cp:lastModifiedBy>Hp</cp:lastModifiedBy>
  <cp:revision>209</cp:revision>
  <dcterms:created xsi:type="dcterms:W3CDTF">2017-07-25T02:03:18Z</dcterms:created>
  <dcterms:modified xsi:type="dcterms:W3CDTF">2020-03-27T17:30:38Z</dcterms:modified>
</cp:coreProperties>
</file>